
<file path=[Content_Types].xml><?xml version="1.0" encoding="utf-8"?>
<Types xmlns="http://schemas.openxmlformats.org/package/2006/content-types">
  <Default Extension="png" ContentType="image/png"/>
  <Default Extension="jfif" ContentType="image/jpeg"/>
  <Default Extension="webm" ContentType="video/webm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7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7"/>
    <p:sldMasterId id="2147483754" r:id="rId18"/>
    <p:sldMasterId id="2147483778" r:id="rId19"/>
  </p:sldMasterIdLst>
  <p:notesMasterIdLst>
    <p:notesMasterId r:id="rId54"/>
  </p:notesMasterIdLst>
  <p:handoutMasterIdLst>
    <p:handoutMasterId r:id="rId55"/>
  </p:handoutMasterIdLst>
  <p:sldIdLst>
    <p:sldId id="321" r:id="rId20"/>
    <p:sldId id="362" r:id="rId21"/>
    <p:sldId id="363" r:id="rId22"/>
    <p:sldId id="364" r:id="rId23"/>
    <p:sldId id="327" r:id="rId24"/>
    <p:sldId id="365" r:id="rId25"/>
    <p:sldId id="356" r:id="rId26"/>
    <p:sldId id="358" r:id="rId27"/>
    <p:sldId id="366" r:id="rId28"/>
    <p:sldId id="359" r:id="rId29"/>
    <p:sldId id="360" r:id="rId30"/>
    <p:sldId id="361" r:id="rId31"/>
    <p:sldId id="367" r:id="rId32"/>
    <p:sldId id="374" r:id="rId33"/>
    <p:sldId id="375" r:id="rId34"/>
    <p:sldId id="386" r:id="rId35"/>
    <p:sldId id="376" r:id="rId36"/>
    <p:sldId id="368" r:id="rId37"/>
    <p:sldId id="377" r:id="rId38"/>
    <p:sldId id="378" r:id="rId39"/>
    <p:sldId id="379" r:id="rId40"/>
    <p:sldId id="369" r:id="rId41"/>
    <p:sldId id="370" r:id="rId42"/>
    <p:sldId id="380" r:id="rId43"/>
    <p:sldId id="371" r:id="rId44"/>
    <p:sldId id="381" r:id="rId45"/>
    <p:sldId id="382" r:id="rId46"/>
    <p:sldId id="372" r:id="rId47"/>
    <p:sldId id="384" r:id="rId48"/>
    <p:sldId id="373" r:id="rId49"/>
    <p:sldId id="385" r:id="rId50"/>
    <p:sldId id="383" r:id="rId51"/>
    <p:sldId id="329" r:id="rId52"/>
    <p:sldId id="330" r:id="rId53"/>
  </p:sldIdLst>
  <p:sldSz cx="9144000" cy="5143500" type="screen16x9"/>
  <p:notesSz cx="7099300" cy="10234613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F2076D-2311-448F-9803-DD145B0EE92F}">
          <p14:sldIdLst>
            <p14:sldId id="321"/>
            <p14:sldId id="362"/>
            <p14:sldId id="363"/>
          </p14:sldIdLst>
        </p14:section>
        <p14:section name="IoT" id="{57CDD048-3356-4D2E-AE08-4116F53484E7}">
          <p14:sldIdLst>
            <p14:sldId id="364"/>
            <p14:sldId id="327"/>
          </p14:sldIdLst>
        </p14:section>
        <p14:section name="Benefits &amp; Architecture of IoT" id="{591522DE-6B54-4391-A411-4ABEB61622C1}">
          <p14:sldIdLst>
            <p14:sldId id="365"/>
            <p14:sldId id="356"/>
            <p14:sldId id="358"/>
          </p14:sldIdLst>
        </p14:section>
        <p14:section name="Raspberry pi" id="{8EABEB00-5E56-46B7-8812-097571BDAF19}">
          <p14:sldIdLst>
            <p14:sldId id="366"/>
            <p14:sldId id="359"/>
            <p14:sldId id="360"/>
            <p14:sldId id="361"/>
          </p14:sldIdLst>
        </p14:section>
        <p14:section name="Infineon &amp; Raspberry pi in IoT" id="{E77038BB-C60E-43CD-B883-FC0F38D90251}">
          <p14:sldIdLst>
            <p14:sldId id="367"/>
            <p14:sldId id="374"/>
            <p14:sldId id="375"/>
            <p14:sldId id="386"/>
            <p14:sldId id="376"/>
          </p14:sldIdLst>
        </p14:section>
        <p14:section name="Components (Infineon)" id="{AF1F793D-2B25-477B-B423-41BE7EE84E16}">
          <p14:sldIdLst>
            <p14:sldId id="368"/>
            <p14:sldId id="377"/>
            <p14:sldId id="378"/>
            <p14:sldId id="379"/>
          </p14:sldIdLst>
        </p14:section>
        <p14:section name="Applications" id="{108C811A-568C-4D30-9135-6DDC70430EB1}">
          <p14:sldIdLst>
            <p14:sldId id="369"/>
            <p14:sldId id="370"/>
            <p14:sldId id="380"/>
            <p14:sldId id="371"/>
            <p14:sldId id="381"/>
            <p14:sldId id="382"/>
            <p14:sldId id="372"/>
            <p14:sldId id="384"/>
            <p14:sldId id="373"/>
            <p14:sldId id="385"/>
            <p14:sldId id="383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99">
          <p15:clr>
            <a:srgbClr val="A4A3A4"/>
          </p15:clr>
        </p15:guide>
        <p15:guide id="2" orient="horz" pos="3015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87">
          <p15:clr>
            <a:srgbClr val="A4A3A4"/>
          </p15:clr>
        </p15:guide>
        <p15:guide id="2" orient="horz" pos="638">
          <p15:clr>
            <a:srgbClr val="A4A3A4"/>
          </p15:clr>
        </p15:guide>
        <p15:guide id="3" orient="horz" pos="453">
          <p15:clr>
            <a:srgbClr val="A4A3A4"/>
          </p15:clr>
        </p15:guide>
        <p15:guide id="4" orient="horz" pos="6262">
          <p15:clr>
            <a:srgbClr val="A4A3A4"/>
          </p15:clr>
        </p15:guide>
        <p15:guide id="5" pos="4186">
          <p15:clr>
            <a:srgbClr val="A4A3A4"/>
          </p15:clr>
        </p15:guide>
        <p15:guide id="6" pos="286">
          <p15:clr>
            <a:srgbClr val="A4A3A4"/>
          </p15:clr>
        </p15:guide>
        <p15:guide id="7" pos="830">
          <p15:clr>
            <a:srgbClr val="A4A3A4"/>
          </p15:clr>
        </p15:guide>
        <p15:guide id="8" pos="386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E6"/>
    <a:srgbClr val="FF0066"/>
    <a:srgbClr val="DEE6ED"/>
    <a:srgbClr val="C8D8E6"/>
    <a:srgbClr val="23476E"/>
    <a:srgbClr val="23214A"/>
    <a:srgbClr val="969696"/>
    <a:srgbClr val="FDEA5D"/>
    <a:srgbClr val="4086BF"/>
    <a:srgbClr val="FFA3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3" autoAdjust="0"/>
    <p:restoredTop sz="94343" autoAdjust="0"/>
  </p:normalViewPr>
  <p:slideViewPr>
    <p:cSldViewPr snapToObjects="1" showGuides="1">
      <p:cViewPr varScale="1">
        <p:scale>
          <a:sx n="116" d="100"/>
          <a:sy n="116" d="100"/>
        </p:scale>
        <p:origin x="384" y="14"/>
      </p:cViewPr>
      <p:guideLst>
        <p:guide orient="horz" pos="599"/>
        <p:guide orient="horz" pos="3015"/>
        <p:guide pos="158"/>
        <p:guide pos="56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73" d="100"/>
          <a:sy n="73" d="100"/>
        </p:scale>
        <p:origin x="-3282" y="-120"/>
      </p:cViewPr>
      <p:guideLst>
        <p:guide orient="horz" pos="187"/>
        <p:guide orient="horz" pos="638"/>
        <p:guide orient="horz" pos="453"/>
        <p:guide orient="horz" pos="6262"/>
        <p:guide pos="4186"/>
        <p:guide pos="286"/>
        <p:guide pos="830"/>
        <p:guide pos="38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2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slide" Target="slides/slide31.xml"/><Relationship Id="rId55" Type="http://schemas.openxmlformats.org/officeDocument/2006/relationships/handoutMaster" Target="handoutMasters/handoutMaster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10.xml"/><Relationship Id="rId11" Type="http://schemas.openxmlformats.org/officeDocument/2006/relationships/customXml" Target="../customXml/item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Master" Target="slideMasters/slideMaster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tags" Target="tags/tag1.xml"/><Relationship Id="rId8" Type="http://schemas.openxmlformats.org/officeDocument/2006/relationships/customXml" Target="../customXml/item8.xml"/><Relationship Id="rId51" Type="http://schemas.openxmlformats.org/officeDocument/2006/relationships/slide" Target="slides/slide32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theme" Target="theme/theme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presProps" Target="presProps.xml"/><Relationship Id="rId10" Type="http://schemas.openxmlformats.org/officeDocument/2006/relationships/customXml" Target="../customXml/item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3306" y="296863"/>
            <a:ext cx="4422857" cy="41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Tahom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  <a:latin typeface="Verdana" pitchFamily="34" charset="0"/>
            </a:endParaRPr>
          </a:p>
        </p:txBody>
      </p:sp>
      <p:pic>
        <p:nvPicPr>
          <p:cNvPr id="26" name="IFXSHAP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IFXSHAPE"/>
          <p:cNvSpPr>
            <a:spLocks noGrp="1"/>
          </p:cNvSpPr>
          <p:nvPr>
            <p:ph type="ftr" sz="quarter" idx="2"/>
          </p:nvPr>
        </p:nvSpPr>
        <p:spPr>
          <a:xfrm>
            <a:off x="1317625" y="9941842"/>
            <a:ext cx="4824413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 algn="ctr"/>
            <a:r>
              <a:rPr lang="en-US" sz="800"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2019. All rights reserved.</a:t>
            </a:r>
          </a:p>
          <a:p>
            <a:pPr algn="ctr"/>
            <a:r>
              <a:rPr lang="en-US" sz="800" b="1"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lang="en-US" sz="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dt" sz="quarter" idx="1"/>
          </p:nvPr>
        </p:nvSpPr>
        <p:spPr>
          <a:xfrm>
            <a:off x="453306" y="9941842"/>
            <a:ext cx="864319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 algn="l"/>
            <a:r>
              <a:rPr lang="en-US" sz="800">
                <a:latin typeface="Verdana" pitchFamily="34" charset="0"/>
                <a:ea typeface="Verdana" pitchFamily="34" charset="0"/>
                <a:cs typeface="Verdana" pitchFamily="34" charset="0"/>
              </a:rPr>
              <a:t>2019-07-25</a:t>
            </a:r>
          </a:p>
          <a:p>
            <a:pPr algn="l"/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sldNum" sz="quarter" idx="3"/>
          </p:nvPr>
        </p:nvSpPr>
        <p:spPr>
          <a:xfrm>
            <a:off x="6142038" y="9941842"/>
            <a:ext cx="448737" cy="1796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fld id="{C58D39F9-DC77-4BF5-B1EC-BE12E526A4D2}" type="slidenum">
              <a:rPr lang="en-US" sz="8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‹#›</a:t>
            </a:fld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92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IFXSHAPE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577850" y="1012825"/>
            <a:ext cx="8255000" cy="4643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4997" name="IFXSHAPE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3306" y="5868498"/>
            <a:ext cx="6191968" cy="36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Enter Notes</a:t>
            </a:r>
          </a:p>
        </p:txBody>
      </p:sp>
      <p:sp>
        <p:nvSpPr>
          <p:cNvPr id="28" name="IFXSHAPE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54025" y="295163"/>
            <a:ext cx="4422857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55819">
              <a:defRPr sz="1200">
                <a:latin typeface="Verdana" pitchFamily="34" charset="0"/>
              </a:defRPr>
            </a:lvl1pPr>
          </a:lstStyle>
          <a:p>
            <a:endParaRPr lang="en-US" dirty="0">
              <a:solidFill>
                <a:srgbClr val="00214A"/>
              </a:solidFill>
            </a:endParaRPr>
          </a:p>
        </p:txBody>
      </p:sp>
      <p:pic>
        <p:nvPicPr>
          <p:cNvPr id="32" name="IFXSHAP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7072" y="295163"/>
            <a:ext cx="880886" cy="419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  <a:p>
            <a:r>
              <a:rPr lang="en-US" b="1"/>
              <a:t>restricted</a:t>
            </a:r>
            <a:endParaRPr lang="en-US" b="1" dirty="0"/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/>
              <a:t>2019-07-25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1A5E1CB4-6977-43BF-ACA9-CC28B9D6A559}" type="slidenum">
              <a:rPr lang="en-US" smtClean="0"/>
              <a:pPr/>
              <a:t>‹#›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418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rgbClr val="00214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2019.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2019-07-25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FC7E16-5F1E-4B98-9140-99844F7B66B9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1837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2019.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2019-07-25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55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303213" y="1012825"/>
            <a:ext cx="5975351" cy="3362325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4744946"/>
            <a:ext cx="6191968" cy="4795552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7" y="295163"/>
            <a:ext cx="4422857" cy="419422"/>
          </a:xfrm>
        </p:spPr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7"/>
            <a:ext cx="4824411" cy="144933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Copyright © Infineon Technologies AG 2019.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7"/>
            <a:ext cx="864320" cy="14493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2019-07-25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7"/>
            <a:ext cx="503237" cy="144933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051862-1220-4C72-A49C-378CE2D96747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34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2019. All rights reserved.</a:t>
            </a:r>
          </a:p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2019-04-01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84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2019. All rights reserved.</a:t>
            </a:r>
          </a:p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 smtClean="0"/>
              <a:t>2019-04-01</a:t>
            </a:r>
          </a:p>
          <a:p>
            <a:endParaRPr lang="en-US"/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IFXSHAPE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FXSHAPE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IFXSHAPE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Copyright © Infineon Technologies AG 2020. All rights reserved.</a:t>
            </a:r>
          </a:p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restricted</a:t>
            </a:r>
            <a:endParaRPr lang="en-US" b="1" dirty="0">
              <a:solidFill>
                <a:srgbClr val="E3003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IFXSHAPE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2020-03-29</a:t>
            </a:r>
          </a:p>
          <a:p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165D906-55BD-49C5-997D-27A40DB53D15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78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8" name="IFXSHAPE"/>
          <p:cNvSpPr>
            <a:spLocks noGrp="1"/>
          </p:cNvSpPr>
          <p:nvPr>
            <p:ph type="body" idx="3"/>
          </p:nvPr>
        </p:nvSpPr>
        <p:spPr>
          <a:xfrm>
            <a:off x="453306" y="5868498"/>
            <a:ext cx="6191968" cy="3672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pPr marL="0" marR="0" lvl="0" indent="0" algn="l" defTabSz="9558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Copyright © Infineon Technologies AG 2019. All rights reserved.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restricted</a:t>
            </a: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srgbClr val="E30034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1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2019-06-24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2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65D906-55BD-49C5-997D-27A40DB53D1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96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577850" y="1012825"/>
            <a:ext cx="8255000" cy="4643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2016. All rights reserved.</a:t>
            </a:r>
          </a:p>
          <a:p>
            <a:r>
              <a:rPr lang="en-US" b="1" smtClean="0">
                <a:solidFill>
                  <a:srgbClr val="E30034"/>
                </a:solidFill>
              </a:rPr>
              <a:t>confidential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2016-11-18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701DB36-5B2A-4CA2-959B-E1DA8C38313D}" type="slidenum">
              <a:rPr lang="en-US" smtClean="0"/>
              <a:t>29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35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abbreviation </a:t>
            </a: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srgbClr val="0021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</a:p>
          <a:p>
            <a:r>
              <a:rPr lang="en-US" b="1" smtClean="0"/>
              <a:t>restricted</a:t>
            </a:r>
            <a:endParaRPr lang="en-US" b="1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r>
              <a:rPr lang="en-US" smtClean="0"/>
              <a:t>2019-07-25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A5E1CB4-6977-43BF-ACA9-CC28B9D6A559}" type="slidenum">
              <a:rPr lang="en-US" smtClean="0"/>
              <a:pPr/>
              <a:t>32</a:t>
            </a:fld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6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 noRot="1" noChangeAspect="1"/>
          </p:cNvSpPr>
          <p:nvPr>
            <p:ph type="sldImg"/>
          </p:nvPr>
        </p:nvSpPr>
        <p:spPr>
          <a:xfrm>
            <a:off x="454025" y="1012825"/>
            <a:ext cx="6191250" cy="3482975"/>
          </a:xfrm>
        </p:spPr>
      </p:sp>
      <p:sp>
        <p:nvSpPr>
          <p:cNvPr id="12" name="IFXSHAPE"/>
          <p:cNvSpPr>
            <a:spLocks noGrp="1"/>
          </p:cNvSpPr>
          <p:nvPr>
            <p:ph type="body" idx="3"/>
          </p:nvPr>
        </p:nvSpPr>
        <p:spPr>
          <a:xfrm>
            <a:off x="453306" y="4708042"/>
            <a:ext cx="6191968" cy="4832456"/>
          </a:xfrm>
        </p:spPr>
        <p:txBody>
          <a:bodyPr/>
          <a:lstStyle/>
          <a:p>
            <a:endParaRPr lang="de-DE"/>
          </a:p>
        </p:txBody>
      </p:sp>
      <p:sp>
        <p:nvSpPr>
          <p:cNvPr id="13" name="IFXSHAPE"/>
          <p:cNvSpPr>
            <a:spLocks noGrp="1"/>
          </p:cNvSpPr>
          <p:nvPr>
            <p:ph type="hdr" sz="quarter"/>
          </p:nvPr>
        </p:nvSpPr>
        <p:spPr>
          <a:xfrm>
            <a:off x="454025" y="295163"/>
            <a:ext cx="4422857" cy="4194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IFXSHAPE"/>
          <p:cNvSpPr>
            <a:spLocks noGrp="1"/>
          </p:cNvSpPr>
          <p:nvPr>
            <p:ph type="ftr" sz="quarter" idx="4"/>
          </p:nvPr>
        </p:nvSpPr>
        <p:spPr>
          <a:xfrm>
            <a:off x="1317625" y="9940925"/>
            <a:ext cx="4824411" cy="144933"/>
          </a:xfrm>
        </p:spPr>
        <p:txBody>
          <a:bodyPr/>
          <a:lstStyle/>
          <a:p>
            <a:r>
              <a:rPr lang="en-US"/>
              <a:t>Copyright © Infineon Technologies AG 2019. All rights reserved.</a:t>
            </a:r>
          </a:p>
          <a:p>
            <a:r>
              <a:rPr lang="en-US" b="1"/>
              <a:t>restricted</a:t>
            </a:r>
            <a:endParaRPr lang="en-US" b="1" dirty="0">
              <a:solidFill>
                <a:srgbClr val="E30034"/>
              </a:solidFill>
            </a:endParaRPr>
          </a:p>
        </p:txBody>
      </p:sp>
      <p:sp>
        <p:nvSpPr>
          <p:cNvPr id="15" name="IFXSHAPE"/>
          <p:cNvSpPr>
            <a:spLocks noGrp="1"/>
          </p:cNvSpPr>
          <p:nvPr>
            <p:ph type="dt" idx="1"/>
          </p:nvPr>
        </p:nvSpPr>
        <p:spPr>
          <a:xfrm>
            <a:off x="453306" y="9940925"/>
            <a:ext cx="864320" cy="144933"/>
          </a:xfrm>
        </p:spPr>
        <p:txBody>
          <a:bodyPr/>
          <a:lstStyle/>
          <a:p>
            <a:r>
              <a:rPr lang="en-US"/>
              <a:t>2019-07-25</a:t>
            </a:r>
          </a:p>
          <a:p>
            <a:endParaRPr lang="en-US"/>
          </a:p>
        </p:txBody>
      </p:sp>
      <p:sp>
        <p:nvSpPr>
          <p:cNvPr id="16" name="IFXSHAPE"/>
          <p:cNvSpPr>
            <a:spLocks noGrp="1"/>
          </p:cNvSpPr>
          <p:nvPr>
            <p:ph type="sldNum" sz="quarter" idx="5"/>
          </p:nvPr>
        </p:nvSpPr>
        <p:spPr>
          <a:xfrm>
            <a:off x="6142037" y="9940925"/>
            <a:ext cx="503237" cy="144933"/>
          </a:xfrm>
        </p:spPr>
        <p:txBody>
          <a:bodyPr/>
          <a:lstStyle/>
          <a:p>
            <a:fld id="{30A12AFA-5679-42FB-A460-81B93121E7B6}" type="slidenum">
              <a:rPr lang="en-US" smtClean="0"/>
              <a:t>33</a:t>
            </a:fld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7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24" name="Gruppieren 27"/>
          <p:cNvGrpSpPr/>
          <p:nvPr userDrawn="1"/>
        </p:nvGrpSpPr>
        <p:grpSpPr>
          <a:xfrm>
            <a:off x="-8301" y="-92546"/>
            <a:ext cx="9175876" cy="4123738"/>
            <a:chOff x="-8302" y="-131397"/>
            <a:chExt cx="9175876" cy="5956512"/>
          </a:xfrm>
        </p:grpSpPr>
        <p:cxnSp>
          <p:nvCxnSpPr>
            <p:cNvPr id="25" name="Gerade Verbindung 30"/>
            <p:cNvCxnSpPr/>
            <p:nvPr/>
          </p:nvCxnSpPr>
          <p:spPr>
            <a:xfrm>
              <a:off x="1727029" y="4827271"/>
              <a:ext cx="180674" cy="99784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1"/>
            <p:cNvCxnSpPr/>
            <p:nvPr/>
          </p:nvCxnSpPr>
          <p:spPr>
            <a:xfrm>
              <a:off x="-8302" y="3525069"/>
              <a:ext cx="1735331" cy="1302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32"/>
            <p:cNvCxnSpPr/>
            <p:nvPr/>
          </p:nvCxnSpPr>
          <p:spPr>
            <a:xfrm flipH="1">
              <a:off x="1716589" y="3189903"/>
              <a:ext cx="7425823" cy="1676413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33"/>
            <p:cNvCxnSpPr/>
            <p:nvPr/>
          </p:nvCxnSpPr>
          <p:spPr>
            <a:xfrm>
              <a:off x="8588949" y="-27384"/>
              <a:ext cx="578625" cy="14401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34"/>
            <p:cNvSpPr/>
            <p:nvPr/>
          </p:nvSpPr>
          <p:spPr bwMode="auto">
            <a:xfrm>
              <a:off x="1659694" y="4757147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30" name="Gerade Verbindung 35"/>
            <p:cNvCxnSpPr/>
            <p:nvPr/>
          </p:nvCxnSpPr>
          <p:spPr>
            <a:xfrm flipH="1">
              <a:off x="6485217" y="-131397"/>
              <a:ext cx="1050763" cy="5616625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pic>
        <p:nvPicPr>
          <p:cNvPr id="20" name="Grafik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3" y="-20538"/>
            <a:ext cx="9142375" cy="5142586"/>
          </a:xfrm>
          <a:prstGeom prst="rect">
            <a:avLst/>
          </a:prstGeom>
        </p:spPr>
      </p:pic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1995686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116000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1095284968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AC414B6-8D77-40F6-8083-C96602993B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0FFE1BB3-D6AC-4058-A25B-F6CA7B22CD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, Two Columns,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6BD33FF7-A637-442A-87F9-FAA2E0F220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24A5A76-6892-4E79-AE1C-A22CD481E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32154A6-A27D-4D07-B0A6-809CF787331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3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BDEDB5C5-935A-4D48-9C01-8DE83C0292D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FFA3442D-31E5-4DA2-8452-8C353F47CE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300"/>
              </a:spcAft>
              <a:defRPr sz="1600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A2033B78-5FD4-4BFC-8A07-F3B3AC0DFC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FX_Fin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D4B1F97C-A5D8-4FB2-95D9-4F98DB2B526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55428063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348BFB28-35AD-461C-AA87-8DB04D67CD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" y="458"/>
            <a:ext cx="9142375" cy="5142585"/>
          </a:xfrm>
          <a:prstGeom prst="rect">
            <a:avLst/>
          </a:prstGeom>
        </p:spPr>
      </p:pic>
      <p:sp>
        <p:nvSpPr>
          <p:cNvPr id="8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779663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247645390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ihandform 17"/>
          <p:cNvSpPr/>
          <p:nvPr userDrawn="1"/>
        </p:nvSpPr>
        <p:spPr bwMode="auto">
          <a:xfrm>
            <a:off x="-12441" y="-12516"/>
            <a:ext cx="9163261" cy="2160420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0851" h="4378462">
                <a:moveTo>
                  <a:pt x="3177" y="4378462"/>
                </a:moveTo>
                <a:cubicBezTo>
                  <a:pt x="3060391" y="4244385"/>
                  <a:pt x="6126796" y="3826755"/>
                  <a:pt x="9184010" y="3692678"/>
                </a:cubicBezTo>
                <a:cubicBezTo>
                  <a:pt x="9180947" y="2471446"/>
                  <a:pt x="9193427" y="1221232"/>
                  <a:pt x="9190364" y="0"/>
                </a:cubicBezTo>
                <a:lnTo>
                  <a:pt x="0" y="32694"/>
                </a:lnTo>
                <a:cubicBezTo>
                  <a:pt x="2115" y="1385979"/>
                  <a:pt x="1062" y="3025177"/>
                  <a:pt x="3177" y="4378462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19"/>
          <p:cNvGrpSpPr/>
          <p:nvPr userDrawn="1"/>
        </p:nvGrpSpPr>
        <p:grpSpPr>
          <a:xfrm>
            <a:off x="-36512" y="-20538"/>
            <a:ext cx="9178925" cy="2232248"/>
            <a:chOff x="-36512" y="-27384"/>
            <a:chExt cx="9178925" cy="2976331"/>
          </a:xfrm>
        </p:grpSpPr>
        <p:cxnSp>
          <p:nvCxnSpPr>
            <p:cNvPr id="18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22"/>
            <p:cNvCxnSpPr/>
            <p:nvPr/>
          </p:nvCxnSpPr>
          <p:spPr>
            <a:xfrm>
              <a:off x="-36512" y="740701"/>
              <a:ext cx="2880320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23"/>
            <p:cNvCxnSpPr/>
            <p:nvPr/>
          </p:nvCxnSpPr>
          <p:spPr>
            <a:xfrm flipH="1">
              <a:off x="2843808" y="-27384"/>
              <a:ext cx="648072" cy="144016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4"/>
            <p:cNvCxnSpPr/>
            <p:nvPr/>
          </p:nvCxnSpPr>
          <p:spPr>
            <a:xfrm>
              <a:off x="6372200" y="6096"/>
              <a:ext cx="2770213" cy="1790712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852000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448000"/>
            <a:ext cx="7488000" cy="564903"/>
          </a:xfrm>
        </p:spPr>
        <p:txBody>
          <a:bodyPr anchor="t" anchorCtr="0">
            <a:sp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134167094"/>
      </p:ext>
    </p:extLst>
  </p:cSld>
  <p:clrMapOvr>
    <a:masterClrMapping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6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Click to edit title</a:t>
            </a:r>
            <a:endParaRPr lang="en-GB" dirty="0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9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3BF353F5-FE48-4085-978E-65F94FAD6046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6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31818264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6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900" b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1CCE9D98-E285-4E05-875B-476EF3FD5C0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600" b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r>
              <a:rPr lang="en-IN" smtClean="0"/>
              <a:t>2020-04-30             </a:t>
            </a:r>
            <a:r>
              <a:rPr lang="en-IN" b="1" smtClean="0"/>
              <a:t>restricted</a:t>
            </a:r>
            <a:endParaRPr lang="en-IN" b="1"/>
          </a:p>
        </p:txBody>
      </p:sp>
    </p:spTree>
    <p:extLst>
      <p:ext uri="{BB962C8B-B14F-4D97-AF65-F5344CB8AC3E}">
        <p14:creationId xmlns:p14="http://schemas.microsoft.com/office/powerpoint/2010/main" val="2948645977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Freihandform 1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8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9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297976"/>
            <a:ext cx="6331744" cy="564903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28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067211265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ihandform 15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8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30404"/>
            <a:ext cx="6335712" cy="4857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5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960469660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Freihandform 17"/>
          <p:cNvSpPr/>
          <p:nvPr userDrawn="1"/>
        </p:nvSpPr>
        <p:spPr bwMode="auto">
          <a:xfrm>
            <a:off x="-3295" y="-12516"/>
            <a:ext cx="9156440" cy="215127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14162 h 4378462"/>
              <a:gd name="connsiteX4" fmla="*/ 3177 w 9190851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14162 h 4378462"/>
              <a:gd name="connsiteX4" fmla="*/ 290 w 9187964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4896 h 4378462"/>
              <a:gd name="connsiteX4" fmla="*/ 290 w 9187964"/>
              <a:gd name="connsiteY4" fmla="*/ 4378462 h 4378462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3177 w 9181679"/>
              <a:gd name="connsiteY0" fmla="*/ 4359930 h 4359930"/>
              <a:gd name="connsiteX1" fmla="*/ 9174838 w 9181679"/>
              <a:gd name="connsiteY1" fmla="*/ 3692678 h 4359930"/>
              <a:gd name="connsiteX2" fmla="*/ 9181192 w 9181679"/>
              <a:gd name="connsiteY2" fmla="*/ 0 h 4359930"/>
              <a:gd name="connsiteX3" fmla="*/ 0 w 9181679"/>
              <a:gd name="connsiteY3" fmla="*/ 4896 h 4359930"/>
              <a:gd name="connsiteX4" fmla="*/ 3177 w 9181679"/>
              <a:gd name="connsiteY4" fmla="*/ 4359930 h 4359930"/>
              <a:gd name="connsiteX0" fmla="*/ 3177 w 9184009"/>
              <a:gd name="connsiteY0" fmla="*/ 4359930 h 4359930"/>
              <a:gd name="connsiteX1" fmla="*/ 9184009 w 9184009"/>
              <a:gd name="connsiteY1" fmla="*/ 3683413 h 4359930"/>
              <a:gd name="connsiteX2" fmla="*/ 9181192 w 9184009"/>
              <a:gd name="connsiteY2" fmla="*/ 0 h 4359930"/>
              <a:gd name="connsiteX3" fmla="*/ 0 w 9184009"/>
              <a:gd name="connsiteY3" fmla="*/ 4896 h 4359930"/>
              <a:gd name="connsiteX4" fmla="*/ 3177 w 9184009"/>
              <a:gd name="connsiteY4" fmla="*/ 4359930 h 435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009" h="4359930">
                <a:moveTo>
                  <a:pt x="3177" y="4359930"/>
                </a:moveTo>
                <a:cubicBezTo>
                  <a:pt x="3060391" y="4225853"/>
                  <a:pt x="6126795" y="3817490"/>
                  <a:pt x="9184009" y="3683413"/>
                </a:cubicBezTo>
                <a:cubicBezTo>
                  <a:pt x="9180946" y="2462181"/>
                  <a:pt x="9184255" y="1221232"/>
                  <a:pt x="9181192" y="0"/>
                </a:cubicBezTo>
                <a:lnTo>
                  <a:pt x="0" y="4896"/>
                </a:lnTo>
                <a:cubicBezTo>
                  <a:pt x="2115" y="1358181"/>
                  <a:pt x="1062" y="3006645"/>
                  <a:pt x="3177" y="435993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-3295" y="-12516"/>
            <a:ext cx="9145708" cy="2224226"/>
            <a:chOff x="-3295" y="-16688"/>
            <a:chExt cx="9145708" cy="2965635"/>
          </a:xfrm>
        </p:grpSpPr>
        <p:cxnSp>
          <p:nvCxnSpPr>
            <p:cNvPr id="21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2"/>
            <p:cNvCxnSpPr/>
            <p:nvPr/>
          </p:nvCxnSpPr>
          <p:spPr>
            <a:xfrm>
              <a:off x="-3295" y="740701"/>
              <a:ext cx="2847103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3"/>
            <p:cNvCxnSpPr/>
            <p:nvPr/>
          </p:nvCxnSpPr>
          <p:spPr>
            <a:xfrm flipH="1">
              <a:off x="2843808" y="-16688"/>
              <a:ext cx="648072" cy="142946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4"/>
            <p:cNvCxnSpPr/>
            <p:nvPr/>
          </p:nvCxnSpPr>
          <p:spPr>
            <a:xfrm>
              <a:off x="6372200" y="-16688"/>
              <a:ext cx="2770213" cy="18134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3005815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4" name="Grafik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1617085357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2" name="Freihandform 30"/>
          <p:cNvSpPr/>
          <p:nvPr userDrawn="1"/>
        </p:nvSpPr>
        <p:spPr bwMode="auto">
          <a:xfrm>
            <a:off x="-3964" y="-6255"/>
            <a:ext cx="3110798" cy="2164918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  <a:gd name="connsiteX0" fmla="*/ 2774221 w 3166521"/>
              <a:gd name="connsiteY0" fmla="*/ 47 h 3168888"/>
              <a:gd name="connsiteX1" fmla="*/ 4714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  <a:gd name="connsiteX0" fmla="*/ 2774221 w 3166521"/>
              <a:gd name="connsiteY0" fmla="*/ 47 h 3168888"/>
              <a:gd name="connsiteX1" fmla="*/ 2775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6521" h="3168888">
                <a:moveTo>
                  <a:pt x="2774221" y="47"/>
                </a:moveTo>
                <a:lnTo>
                  <a:pt x="2775" y="0"/>
                </a:lnTo>
                <a:cubicBezTo>
                  <a:pt x="47" y="1051765"/>
                  <a:pt x="2728" y="2117123"/>
                  <a:pt x="0" y="3168888"/>
                </a:cubicBezTo>
                <a:lnTo>
                  <a:pt x="3166521" y="2991740"/>
                </a:lnTo>
                <a:lnTo>
                  <a:pt x="2774221" y="47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4" name="Freihandform 32"/>
          <p:cNvSpPr/>
          <p:nvPr userDrawn="1"/>
        </p:nvSpPr>
        <p:spPr bwMode="auto">
          <a:xfrm>
            <a:off x="5854910" y="-14421"/>
            <a:ext cx="3292155" cy="1928106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5341038 w 5347225"/>
              <a:gd name="connsiteY0" fmla="*/ 2619518 h 2792246"/>
              <a:gd name="connsiteX1" fmla="*/ 5347225 w 5347225"/>
              <a:gd name="connsiteY1" fmla="*/ 0 h 2792246"/>
              <a:gd name="connsiteX2" fmla="*/ 729058 w 5347225"/>
              <a:gd name="connsiteY2" fmla="*/ 13091 h 2792246"/>
              <a:gd name="connsiteX3" fmla="*/ 0 w 5347225"/>
              <a:gd name="connsiteY3" fmla="*/ 2007506 h 2792246"/>
              <a:gd name="connsiteX4" fmla="*/ 786211 w 5347225"/>
              <a:gd name="connsiteY4" fmla="*/ 2792246 h 2792246"/>
              <a:gd name="connsiteX5" fmla="*/ 5341038 w 5347225"/>
              <a:gd name="connsiteY5" fmla="*/ 2619518 h 27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225" h="2792246">
                <a:moveTo>
                  <a:pt x="5341038" y="2619518"/>
                </a:moveTo>
                <a:cubicBezTo>
                  <a:pt x="5345223" y="2009014"/>
                  <a:pt x="5343040" y="610504"/>
                  <a:pt x="5347225" y="0"/>
                </a:cubicBezTo>
                <a:lnTo>
                  <a:pt x="729058" y="13091"/>
                </a:lnTo>
                <a:lnTo>
                  <a:pt x="0" y="2007506"/>
                </a:lnTo>
                <a:lnTo>
                  <a:pt x="786211" y="2792246"/>
                </a:lnTo>
                <a:lnTo>
                  <a:pt x="5341038" y="2619518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uppieren 33"/>
          <p:cNvGrpSpPr/>
          <p:nvPr userDrawn="1"/>
        </p:nvGrpSpPr>
        <p:grpSpPr>
          <a:xfrm>
            <a:off x="2720600" y="-7165"/>
            <a:ext cx="3618361" cy="2048239"/>
            <a:chOff x="2760152" y="-7493"/>
            <a:chExt cx="3618361" cy="2966220"/>
          </a:xfrm>
        </p:grpSpPr>
        <p:cxnSp>
          <p:nvCxnSpPr>
            <p:cNvPr id="46" name="Gerade Verbindung 34"/>
            <p:cNvCxnSpPr>
              <a:stCxn id="44" idx="3"/>
            </p:cNvCxnSpPr>
            <p:nvPr userDrawn="1"/>
          </p:nvCxnSpPr>
          <p:spPr>
            <a:xfrm flipH="1">
              <a:off x="4179506" y="1989505"/>
              <a:ext cx="1714956" cy="96421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35"/>
            <p:cNvCxnSpPr>
              <a:endCxn id="43" idx="2"/>
            </p:cNvCxnSpPr>
            <p:nvPr/>
          </p:nvCxnSpPr>
          <p:spPr>
            <a:xfrm flipH="1" flipV="1">
              <a:off x="2760152" y="-1293"/>
              <a:ext cx="386234" cy="29600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36"/>
            <p:cNvCxnSpPr>
              <a:stCxn id="44" idx="2"/>
              <a:endCxn id="43" idx="1"/>
            </p:cNvCxnSpPr>
            <p:nvPr/>
          </p:nvCxnSpPr>
          <p:spPr>
            <a:xfrm flipV="1">
              <a:off x="6343325" y="-7493"/>
              <a:ext cx="6751" cy="258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37"/>
            <p:cNvSpPr/>
            <p:nvPr/>
          </p:nvSpPr>
          <p:spPr bwMode="auto">
            <a:xfrm>
              <a:off x="5831598" y="1893805"/>
              <a:ext cx="144016" cy="20853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38"/>
            <p:cNvCxnSpPr>
              <a:stCxn id="44" idx="2"/>
              <a:endCxn id="44" idx="3"/>
            </p:cNvCxnSpPr>
            <p:nvPr userDrawn="1"/>
          </p:nvCxnSpPr>
          <p:spPr>
            <a:xfrm flipH="1">
              <a:off x="5894462" y="-4909"/>
              <a:ext cx="448863" cy="199441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4"/>
            <p:cNvCxnSpPr>
              <a:stCxn id="43" idx="0"/>
              <a:endCxn id="44" idx="4"/>
            </p:cNvCxnSpPr>
            <p:nvPr userDrawn="1"/>
          </p:nvCxnSpPr>
          <p:spPr>
            <a:xfrm>
              <a:off x="5914403" y="1977045"/>
              <a:ext cx="464110" cy="797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FXSHAPE"/>
          <p:cNvSpPr>
            <a:spLocks noGrp="1"/>
          </p:cNvSpPr>
          <p:nvPr userDrawn="1">
            <p:ph type="title" hasCustomPrompt="1"/>
          </p:nvPr>
        </p:nvSpPr>
        <p:spPr>
          <a:xfrm>
            <a:off x="468000" y="3008370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7" name="Grafik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52" name="IFXSHAP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006894976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FC4823C7-C094-4B48-B4D1-EC1BD95D04F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821283833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65BA32C1-4D49-4393-82B6-2437EF6726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692699629"/>
      </p:ext>
    </p:extLst>
  </p:cSld>
  <p:clrMapOvr>
    <a:masterClrMapping/>
  </p:clrMapOvr>
  <p:hf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3F04089C-CA23-479B-9E9E-807098500F3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8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9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0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1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2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3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4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5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6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7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8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9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0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1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2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3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7" name="IFXSHAPE"/>
          <p:cNvSpPr>
            <a:spLocks noGrp="1"/>
          </p:cNvSpPr>
          <p:nvPr>
            <p:ph type="dt" sz="half" idx="3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094681762"/>
      </p:ext>
    </p:extLst>
  </p:cSld>
  <p:clrMapOvr>
    <a:masterClrMapping/>
  </p:clrMapOvr>
  <p:hf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A37AE262-11FA-4809-AEF9-B07DD50B50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6584331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24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852000"/>
            <a:ext cx="61920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1800" baseline="0" noProof="0" dirty="0" smtClean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5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2448000"/>
            <a:ext cx="7488000" cy="564903"/>
          </a:xfrm>
        </p:spPr>
        <p:txBody>
          <a:bodyPr anchor="t" anchorCtr="0">
            <a:spAutoFit/>
          </a:bodyPr>
          <a:lstStyle>
            <a:lvl1pPr>
              <a:defRPr sz="3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1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15" name="Freihandform 30"/>
          <p:cNvSpPr/>
          <p:nvPr userDrawn="1"/>
        </p:nvSpPr>
        <p:spPr bwMode="auto">
          <a:xfrm>
            <a:off x="-22302" y="-6255"/>
            <a:ext cx="3129136" cy="2172539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486" h="3180042">
                <a:moveTo>
                  <a:pt x="2770186" y="47"/>
                </a:moveTo>
                <a:lnTo>
                  <a:pt x="679" y="0"/>
                </a:lnTo>
                <a:cubicBezTo>
                  <a:pt x="-2049" y="1051765"/>
                  <a:pt x="4510" y="2128277"/>
                  <a:pt x="1782" y="3180042"/>
                </a:cubicBezTo>
                <a:lnTo>
                  <a:pt x="3162486" y="2991740"/>
                </a:lnTo>
                <a:lnTo>
                  <a:pt x="2770186" y="47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Freihandform 32"/>
          <p:cNvSpPr/>
          <p:nvPr userDrawn="1"/>
        </p:nvSpPr>
        <p:spPr bwMode="auto">
          <a:xfrm>
            <a:off x="5854910" y="-12516"/>
            <a:ext cx="3289089" cy="1926201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2245" h="2789487">
                <a:moveTo>
                  <a:pt x="5341038" y="2616759"/>
                </a:moveTo>
                <a:cubicBezTo>
                  <a:pt x="5345223" y="2006255"/>
                  <a:pt x="5336851" y="610504"/>
                  <a:pt x="5341036" y="0"/>
                </a:cubicBezTo>
                <a:lnTo>
                  <a:pt x="729058" y="10332"/>
                </a:lnTo>
                <a:lnTo>
                  <a:pt x="0" y="2004747"/>
                </a:lnTo>
                <a:lnTo>
                  <a:pt x="786211" y="2789487"/>
                </a:lnTo>
                <a:lnTo>
                  <a:pt x="5341038" y="2616759"/>
                </a:ln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5" name="Gruppieren 29"/>
          <p:cNvGrpSpPr/>
          <p:nvPr userDrawn="1"/>
        </p:nvGrpSpPr>
        <p:grpSpPr>
          <a:xfrm>
            <a:off x="-22302" y="-12516"/>
            <a:ext cx="9166301" cy="2178800"/>
            <a:chOff x="-22302" y="-11430"/>
            <a:chExt cx="9166301" cy="2151131"/>
          </a:xfrm>
        </p:grpSpPr>
        <p:sp>
          <p:nvSpPr>
            <p:cNvPr id="26" name="Freihandform 30"/>
            <p:cNvSpPr/>
            <p:nvPr/>
          </p:nvSpPr>
          <p:spPr bwMode="auto">
            <a:xfrm>
              <a:off x="-22302" y="-5249"/>
              <a:ext cx="3129136" cy="2144950"/>
            </a:xfrm>
            <a:custGeom>
              <a:avLst/>
              <a:gdLst>
                <a:gd name="connsiteX0" fmla="*/ 4846320 w 4846320"/>
                <a:gd name="connsiteY0" fmla="*/ 0 h 1981200"/>
                <a:gd name="connsiteX1" fmla="*/ 0 w 4846320"/>
                <a:gd name="connsiteY1" fmla="*/ 0 h 1981200"/>
                <a:gd name="connsiteX2" fmla="*/ 0 w 4846320"/>
                <a:gd name="connsiteY2" fmla="*/ 1615440 h 1981200"/>
                <a:gd name="connsiteX3" fmla="*/ 4000500 w 4846320"/>
                <a:gd name="connsiteY3" fmla="*/ 1981200 h 1981200"/>
                <a:gd name="connsiteX4" fmla="*/ 4846320 w 4846320"/>
                <a:gd name="connsiteY4" fmla="*/ 0 h 1981200"/>
                <a:gd name="connsiteX0" fmla="*/ 4864855 w 4864855"/>
                <a:gd name="connsiteY0" fmla="*/ 0 h 1981200"/>
                <a:gd name="connsiteX1" fmla="*/ 0 w 4864855"/>
                <a:gd name="connsiteY1" fmla="*/ 0 h 1981200"/>
                <a:gd name="connsiteX2" fmla="*/ 0 w 4864855"/>
                <a:gd name="connsiteY2" fmla="*/ 1615440 h 1981200"/>
                <a:gd name="connsiteX3" fmla="*/ 4000500 w 4864855"/>
                <a:gd name="connsiteY3" fmla="*/ 1981200 h 1981200"/>
                <a:gd name="connsiteX4" fmla="*/ 4864855 w 4864855"/>
                <a:gd name="connsiteY4" fmla="*/ 0 h 1981200"/>
                <a:gd name="connsiteX0" fmla="*/ 2470367 w 4000500"/>
                <a:gd name="connsiteY0" fmla="*/ 0 h 1991533"/>
                <a:gd name="connsiteX1" fmla="*/ 0 w 4000500"/>
                <a:gd name="connsiteY1" fmla="*/ 10333 h 1991533"/>
                <a:gd name="connsiteX2" fmla="*/ 0 w 4000500"/>
                <a:gd name="connsiteY2" fmla="*/ 1625773 h 1991533"/>
                <a:gd name="connsiteX3" fmla="*/ 4000500 w 4000500"/>
                <a:gd name="connsiteY3" fmla="*/ 1991533 h 1991533"/>
                <a:gd name="connsiteX4" fmla="*/ 2470367 w 4000500"/>
                <a:gd name="connsiteY4" fmla="*/ 0 h 1991533"/>
                <a:gd name="connsiteX0" fmla="*/ 1540469 w 4000500"/>
                <a:gd name="connsiteY0" fmla="*/ 196311 h 1981200"/>
                <a:gd name="connsiteX1" fmla="*/ 0 w 4000500"/>
                <a:gd name="connsiteY1" fmla="*/ 0 h 1981200"/>
                <a:gd name="connsiteX2" fmla="*/ 0 w 4000500"/>
                <a:gd name="connsiteY2" fmla="*/ 1615440 h 1981200"/>
                <a:gd name="connsiteX3" fmla="*/ 4000500 w 4000500"/>
                <a:gd name="connsiteY3" fmla="*/ 1981200 h 1981200"/>
                <a:gd name="connsiteX4" fmla="*/ 1540469 w 4000500"/>
                <a:gd name="connsiteY4" fmla="*/ 196311 h 1981200"/>
                <a:gd name="connsiteX0" fmla="*/ 2788083 w 4000500"/>
                <a:gd name="connsiteY0" fmla="*/ 0 h 1981201"/>
                <a:gd name="connsiteX1" fmla="*/ 0 w 4000500"/>
                <a:gd name="connsiteY1" fmla="*/ 1 h 1981201"/>
                <a:gd name="connsiteX2" fmla="*/ 0 w 4000500"/>
                <a:gd name="connsiteY2" fmla="*/ 1615441 h 1981201"/>
                <a:gd name="connsiteX3" fmla="*/ 4000500 w 4000500"/>
                <a:gd name="connsiteY3" fmla="*/ 1981201 h 1981201"/>
                <a:gd name="connsiteX4" fmla="*/ 2788083 w 4000500"/>
                <a:gd name="connsiteY4" fmla="*/ 0 h 1981201"/>
                <a:gd name="connsiteX0" fmla="*/ 2788083 w 2788083"/>
                <a:gd name="connsiteY0" fmla="*/ 0 h 1615441"/>
                <a:gd name="connsiteX1" fmla="*/ 0 w 2788083"/>
                <a:gd name="connsiteY1" fmla="*/ 1 h 1615441"/>
                <a:gd name="connsiteX2" fmla="*/ 0 w 2788083"/>
                <a:gd name="connsiteY2" fmla="*/ 1615441 h 1615441"/>
                <a:gd name="connsiteX3" fmla="*/ 2233693 w 2788083"/>
                <a:gd name="connsiteY3" fmla="*/ 1485254 h 1615441"/>
                <a:gd name="connsiteX4" fmla="*/ 2788083 w 2788083"/>
                <a:gd name="connsiteY4" fmla="*/ 0 h 1615441"/>
                <a:gd name="connsiteX0" fmla="*/ 2788083 w 3155842"/>
                <a:gd name="connsiteY0" fmla="*/ 0 h 2993757"/>
                <a:gd name="connsiteX1" fmla="*/ 0 w 3155842"/>
                <a:gd name="connsiteY1" fmla="*/ 1 h 2993757"/>
                <a:gd name="connsiteX2" fmla="*/ 0 w 3155842"/>
                <a:gd name="connsiteY2" fmla="*/ 1615441 h 2993757"/>
                <a:gd name="connsiteX3" fmla="*/ 3155842 w 3155842"/>
                <a:gd name="connsiteY3" fmla="*/ 2993757 h 2993757"/>
                <a:gd name="connsiteX4" fmla="*/ 2788083 w 3155842"/>
                <a:gd name="connsiteY4" fmla="*/ 0 h 2993757"/>
                <a:gd name="connsiteX0" fmla="*/ 2788083 w 3155842"/>
                <a:gd name="connsiteY0" fmla="*/ 0 h 3134276"/>
                <a:gd name="connsiteX1" fmla="*/ 0 w 3155842"/>
                <a:gd name="connsiteY1" fmla="*/ 1 h 3134276"/>
                <a:gd name="connsiteX2" fmla="*/ 7749 w 3155842"/>
                <a:gd name="connsiteY2" fmla="*/ 3134276 h 3134276"/>
                <a:gd name="connsiteX3" fmla="*/ 3155842 w 3155842"/>
                <a:gd name="connsiteY3" fmla="*/ 2993757 h 3134276"/>
                <a:gd name="connsiteX4" fmla="*/ 2788083 w 3155842"/>
                <a:gd name="connsiteY4" fmla="*/ 0 h 3134276"/>
                <a:gd name="connsiteX0" fmla="*/ 2796268 w 3164027"/>
                <a:gd name="connsiteY0" fmla="*/ 0 h 3155297"/>
                <a:gd name="connsiteX1" fmla="*/ 8185 w 3164027"/>
                <a:gd name="connsiteY1" fmla="*/ 1 h 3155297"/>
                <a:gd name="connsiteX2" fmla="*/ 0 w 3164027"/>
                <a:gd name="connsiteY2" fmla="*/ 3155297 h 3155297"/>
                <a:gd name="connsiteX3" fmla="*/ 3164027 w 3164027"/>
                <a:gd name="connsiteY3" fmla="*/ 2993757 h 3155297"/>
                <a:gd name="connsiteX4" fmla="*/ 2796268 w 3164027"/>
                <a:gd name="connsiteY4" fmla="*/ 0 h 3155297"/>
                <a:gd name="connsiteX0" fmla="*/ 2796268 w 3140127"/>
                <a:gd name="connsiteY0" fmla="*/ 0 h 3155297"/>
                <a:gd name="connsiteX1" fmla="*/ 8185 w 3140127"/>
                <a:gd name="connsiteY1" fmla="*/ 1 h 3155297"/>
                <a:gd name="connsiteX2" fmla="*/ 0 w 3140127"/>
                <a:gd name="connsiteY2" fmla="*/ 3155297 h 3155297"/>
                <a:gd name="connsiteX3" fmla="*/ 3140127 w 3140127"/>
                <a:gd name="connsiteY3" fmla="*/ 2951716 h 3155297"/>
                <a:gd name="connsiteX4" fmla="*/ 2796268 w 3140127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51716 h 3155297"/>
                <a:gd name="connsiteX4" fmla="*/ 2796268 w 3156060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62225 h 3155297"/>
                <a:gd name="connsiteX4" fmla="*/ 2796268 w 3156060"/>
                <a:gd name="connsiteY4" fmla="*/ 0 h 3155297"/>
                <a:gd name="connsiteX0" fmla="*/ 2796268 w 3156060"/>
                <a:gd name="connsiteY0" fmla="*/ 0 h 3155297"/>
                <a:gd name="connsiteX1" fmla="*/ 8185 w 3156060"/>
                <a:gd name="connsiteY1" fmla="*/ 1 h 3155297"/>
                <a:gd name="connsiteX2" fmla="*/ 0 w 3156060"/>
                <a:gd name="connsiteY2" fmla="*/ 3155297 h 3155297"/>
                <a:gd name="connsiteX3" fmla="*/ 3156060 w 3156060"/>
                <a:gd name="connsiteY3" fmla="*/ 2972736 h 3155297"/>
                <a:gd name="connsiteX4" fmla="*/ 2796268 w 3156060"/>
                <a:gd name="connsiteY4" fmla="*/ 0 h 3155297"/>
                <a:gd name="connsiteX0" fmla="*/ 2802446 w 3162238"/>
                <a:gd name="connsiteY0" fmla="*/ 6167 h 3161464"/>
                <a:gd name="connsiteX1" fmla="*/ 431 w 3162238"/>
                <a:gd name="connsiteY1" fmla="*/ 0 h 3161464"/>
                <a:gd name="connsiteX2" fmla="*/ 6178 w 3162238"/>
                <a:gd name="connsiteY2" fmla="*/ 3161464 h 3161464"/>
                <a:gd name="connsiteX3" fmla="*/ 3162238 w 3162238"/>
                <a:gd name="connsiteY3" fmla="*/ 2978903 h 3161464"/>
                <a:gd name="connsiteX4" fmla="*/ 2802446 w 3162238"/>
                <a:gd name="connsiteY4" fmla="*/ 6167 h 3161464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91241 h 3173802"/>
                <a:gd name="connsiteX4" fmla="*/ 2779226 w 3162238"/>
                <a:gd name="connsiteY4" fmla="*/ 0 h 3173802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72663 h 3173802"/>
                <a:gd name="connsiteX4" fmla="*/ 2779226 w 3162238"/>
                <a:gd name="connsiteY4" fmla="*/ 0 h 3173802"/>
                <a:gd name="connsiteX0" fmla="*/ 2779226 w 3162238"/>
                <a:gd name="connsiteY0" fmla="*/ 0 h 3173802"/>
                <a:gd name="connsiteX1" fmla="*/ 431 w 3162238"/>
                <a:gd name="connsiteY1" fmla="*/ 12338 h 3173802"/>
                <a:gd name="connsiteX2" fmla="*/ 6178 w 3162238"/>
                <a:gd name="connsiteY2" fmla="*/ 3173802 h 3173802"/>
                <a:gd name="connsiteX3" fmla="*/ 3162238 w 3162238"/>
                <a:gd name="connsiteY3" fmla="*/ 2978856 h 3173802"/>
                <a:gd name="connsiteX4" fmla="*/ 2779226 w 3162238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60278 h 3173802"/>
                <a:gd name="connsiteX4" fmla="*/ 2779226 w 3166882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72663 h 3173802"/>
                <a:gd name="connsiteX4" fmla="*/ 2779226 w 3171526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85048 h 3173802"/>
                <a:gd name="connsiteX4" fmla="*/ 2779226 w 3171526"/>
                <a:gd name="connsiteY4" fmla="*/ 0 h 3173802"/>
                <a:gd name="connsiteX0" fmla="*/ 2779226 w 3171526"/>
                <a:gd name="connsiteY0" fmla="*/ 0 h 3173802"/>
                <a:gd name="connsiteX1" fmla="*/ 431 w 3171526"/>
                <a:gd name="connsiteY1" fmla="*/ 12338 h 3173802"/>
                <a:gd name="connsiteX2" fmla="*/ 6178 w 3171526"/>
                <a:gd name="connsiteY2" fmla="*/ 3173802 h 3173802"/>
                <a:gd name="connsiteX3" fmla="*/ 3171526 w 3171526"/>
                <a:gd name="connsiteY3" fmla="*/ 2985048 h 3173802"/>
                <a:gd name="connsiteX4" fmla="*/ 2779226 w 3171526"/>
                <a:gd name="connsiteY4" fmla="*/ 0 h 3173802"/>
                <a:gd name="connsiteX0" fmla="*/ 2779226 w 3157594"/>
                <a:gd name="connsiteY0" fmla="*/ 0 h 3173802"/>
                <a:gd name="connsiteX1" fmla="*/ 431 w 3157594"/>
                <a:gd name="connsiteY1" fmla="*/ 12338 h 3173802"/>
                <a:gd name="connsiteX2" fmla="*/ 6178 w 3157594"/>
                <a:gd name="connsiteY2" fmla="*/ 3173802 h 3173802"/>
                <a:gd name="connsiteX3" fmla="*/ 3157594 w 3157594"/>
                <a:gd name="connsiteY3" fmla="*/ 2885968 h 3173802"/>
                <a:gd name="connsiteX4" fmla="*/ 2779226 w 3157594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72663 h 3173802"/>
                <a:gd name="connsiteX4" fmla="*/ 2779226 w 3166882"/>
                <a:gd name="connsiteY4" fmla="*/ 0 h 3173802"/>
                <a:gd name="connsiteX0" fmla="*/ 2779226 w 3168807"/>
                <a:gd name="connsiteY0" fmla="*/ 0 h 3173802"/>
                <a:gd name="connsiteX1" fmla="*/ 431 w 3168807"/>
                <a:gd name="connsiteY1" fmla="*/ 12338 h 3173802"/>
                <a:gd name="connsiteX2" fmla="*/ 6178 w 3168807"/>
                <a:gd name="connsiteY2" fmla="*/ 3173802 h 3173802"/>
                <a:gd name="connsiteX3" fmla="*/ 3168807 w 3168807"/>
                <a:gd name="connsiteY3" fmla="*/ 2977798 h 3173802"/>
                <a:gd name="connsiteX4" fmla="*/ 2779226 w 3168807"/>
                <a:gd name="connsiteY4" fmla="*/ 0 h 3173802"/>
                <a:gd name="connsiteX0" fmla="*/ 2779226 w 3166882"/>
                <a:gd name="connsiteY0" fmla="*/ 0 h 3173802"/>
                <a:gd name="connsiteX1" fmla="*/ 431 w 3166882"/>
                <a:gd name="connsiteY1" fmla="*/ 12338 h 3173802"/>
                <a:gd name="connsiteX2" fmla="*/ 6178 w 3166882"/>
                <a:gd name="connsiteY2" fmla="*/ 3173802 h 3173802"/>
                <a:gd name="connsiteX3" fmla="*/ 3166882 w 3166882"/>
                <a:gd name="connsiteY3" fmla="*/ 2985500 h 3173802"/>
                <a:gd name="connsiteX4" fmla="*/ 2779226 w 3166882"/>
                <a:gd name="connsiteY4" fmla="*/ 0 h 3173802"/>
                <a:gd name="connsiteX0" fmla="*/ 2774830 w 3162486"/>
                <a:gd name="connsiteY0" fmla="*/ 6240 h 3180042"/>
                <a:gd name="connsiteX1" fmla="*/ 679 w 3162486"/>
                <a:gd name="connsiteY1" fmla="*/ 0 h 3180042"/>
                <a:gd name="connsiteX2" fmla="*/ 1782 w 3162486"/>
                <a:gd name="connsiteY2" fmla="*/ 3180042 h 3180042"/>
                <a:gd name="connsiteX3" fmla="*/ 3162486 w 3162486"/>
                <a:gd name="connsiteY3" fmla="*/ 2991740 h 3180042"/>
                <a:gd name="connsiteX4" fmla="*/ 2774830 w 3162486"/>
                <a:gd name="connsiteY4" fmla="*/ 6240 h 3180042"/>
                <a:gd name="connsiteX0" fmla="*/ 2770186 w 3162486"/>
                <a:gd name="connsiteY0" fmla="*/ 47 h 3180042"/>
                <a:gd name="connsiteX1" fmla="*/ 679 w 3162486"/>
                <a:gd name="connsiteY1" fmla="*/ 0 h 3180042"/>
                <a:gd name="connsiteX2" fmla="*/ 1782 w 3162486"/>
                <a:gd name="connsiteY2" fmla="*/ 3180042 h 3180042"/>
                <a:gd name="connsiteX3" fmla="*/ 3162486 w 3162486"/>
                <a:gd name="connsiteY3" fmla="*/ 2991740 h 3180042"/>
                <a:gd name="connsiteX4" fmla="*/ 2770186 w 3162486"/>
                <a:gd name="connsiteY4" fmla="*/ 47 h 318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486" h="3180042">
                  <a:moveTo>
                    <a:pt x="2770186" y="47"/>
                  </a:moveTo>
                  <a:lnTo>
                    <a:pt x="679" y="0"/>
                  </a:lnTo>
                  <a:cubicBezTo>
                    <a:pt x="-2049" y="1051765"/>
                    <a:pt x="4510" y="2128277"/>
                    <a:pt x="1782" y="3180042"/>
                  </a:cubicBezTo>
                  <a:lnTo>
                    <a:pt x="3162486" y="2991740"/>
                  </a:lnTo>
                  <a:lnTo>
                    <a:pt x="2770186" y="47"/>
                  </a:lnTo>
                  <a:close/>
                </a:path>
              </a:pathLst>
            </a:cu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b="2"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7" name="Freihandform 31"/>
            <p:cNvSpPr/>
            <p:nvPr/>
          </p:nvSpPr>
          <p:spPr bwMode="auto">
            <a:xfrm>
              <a:off x="2720600" y="-6147"/>
              <a:ext cx="3625957" cy="2018813"/>
            </a:xfrm>
            <a:custGeom>
              <a:avLst/>
              <a:gdLst>
                <a:gd name="connsiteX0" fmla="*/ 5280660 w 5280660"/>
                <a:gd name="connsiteY0" fmla="*/ 2209800 h 2438400"/>
                <a:gd name="connsiteX1" fmla="*/ 3992880 w 5280660"/>
                <a:gd name="connsiteY1" fmla="*/ 365760 h 2438400"/>
                <a:gd name="connsiteX2" fmla="*/ 0 w 5280660"/>
                <a:gd name="connsiteY2" fmla="*/ 0 h 2438400"/>
                <a:gd name="connsiteX3" fmla="*/ 0 w 5280660"/>
                <a:gd name="connsiteY3" fmla="*/ 2438400 h 2438400"/>
                <a:gd name="connsiteX4" fmla="*/ 5280660 w 5280660"/>
                <a:gd name="connsiteY4" fmla="*/ 2209800 h 2438400"/>
                <a:gd name="connsiteX0" fmla="*/ 5293017 w 5293017"/>
                <a:gd name="connsiteY0" fmla="*/ 2215978 h 2438400"/>
                <a:gd name="connsiteX1" fmla="*/ 3992880 w 5293017"/>
                <a:gd name="connsiteY1" fmla="*/ 365760 h 2438400"/>
                <a:gd name="connsiteX2" fmla="*/ 0 w 5293017"/>
                <a:gd name="connsiteY2" fmla="*/ 0 h 2438400"/>
                <a:gd name="connsiteX3" fmla="*/ 0 w 5293017"/>
                <a:gd name="connsiteY3" fmla="*/ 2438400 h 2438400"/>
                <a:gd name="connsiteX4" fmla="*/ 5293017 w 5293017"/>
                <a:gd name="connsiteY4" fmla="*/ 2215978 h 2438400"/>
                <a:gd name="connsiteX0" fmla="*/ 5293017 w 6356372"/>
                <a:gd name="connsiteY0" fmla="*/ 3844333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293017 w 6356372"/>
                <a:gd name="connsiteY4" fmla="*/ 3844333 h 4066755"/>
                <a:gd name="connsiteX0" fmla="*/ 5912949 w 6356372"/>
                <a:gd name="connsiteY0" fmla="*/ 2005201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912949 w 6356372"/>
                <a:gd name="connsiteY4" fmla="*/ 2005201 h 4066755"/>
                <a:gd name="connsiteX0" fmla="*/ 5912949 w 6356372"/>
                <a:gd name="connsiteY0" fmla="*/ 2005201 h 4066755"/>
                <a:gd name="connsiteX1" fmla="*/ 6356372 w 6356372"/>
                <a:gd name="connsiteY1" fmla="*/ 0 h 4066755"/>
                <a:gd name="connsiteX2" fmla="*/ 0 w 6356372"/>
                <a:gd name="connsiteY2" fmla="*/ 1628355 h 4066755"/>
                <a:gd name="connsiteX3" fmla="*/ 0 w 6356372"/>
                <a:gd name="connsiteY3" fmla="*/ 4066755 h 4066755"/>
                <a:gd name="connsiteX4" fmla="*/ 5090546 w 6356372"/>
                <a:gd name="connsiteY4" fmla="*/ 2280575 h 4066755"/>
                <a:gd name="connsiteX5" fmla="*/ 5912949 w 6356372"/>
                <a:gd name="connsiteY5" fmla="*/ 2005201 h 4066755"/>
                <a:gd name="connsiteX0" fmla="*/ 5912949 w 6384655"/>
                <a:gd name="connsiteY0" fmla="*/ 2005201 h 4066755"/>
                <a:gd name="connsiteX1" fmla="*/ 6356372 w 6384655"/>
                <a:gd name="connsiteY1" fmla="*/ 0 h 4066755"/>
                <a:gd name="connsiteX2" fmla="*/ 0 w 6384655"/>
                <a:gd name="connsiteY2" fmla="*/ 1628355 h 4066755"/>
                <a:gd name="connsiteX3" fmla="*/ 0 w 6384655"/>
                <a:gd name="connsiteY3" fmla="*/ 4066755 h 4066755"/>
                <a:gd name="connsiteX4" fmla="*/ 6384655 w 6384655"/>
                <a:gd name="connsiteY4" fmla="*/ 2807518 h 4066755"/>
                <a:gd name="connsiteX5" fmla="*/ 5912949 w 6384655"/>
                <a:gd name="connsiteY5" fmla="*/ 2005201 h 4066755"/>
                <a:gd name="connsiteX0" fmla="*/ 5912949 w 6384655"/>
                <a:gd name="connsiteY0" fmla="*/ 2005201 h 2807518"/>
                <a:gd name="connsiteX1" fmla="*/ 6356372 w 6384655"/>
                <a:gd name="connsiteY1" fmla="*/ 0 h 2807518"/>
                <a:gd name="connsiteX2" fmla="*/ 0 w 6384655"/>
                <a:gd name="connsiteY2" fmla="*/ 1628355 h 2807518"/>
                <a:gd name="connsiteX3" fmla="*/ 4587498 w 6384655"/>
                <a:gd name="connsiteY3" fmla="*/ 2217291 h 2807518"/>
                <a:gd name="connsiteX4" fmla="*/ 6384655 w 6384655"/>
                <a:gd name="connsiteY4" fmla="*/ 2807518 h 2807518"/>
                <a:gd name="connsiteX5" fmla="*/ 5912949 w 6384655"/>
                <a:gd name="connsiteY5" fmla="*/ 2005201 h 2807518"/>
                <a:gd name="connsiteX0" fmla="*/ 5912949 w 6384655"/>
                <a:gd name="connsiteY0" fmla="*/ 2005201 h 2981874"/>
                <a:gd name="connsiteX1" fmla="*/ 6356372 w 6384655"/>
                <a:gd name="connsiteY1" fmla="*/ 0 h 2981874"/>
                <a:gd name="connsiteX2" fmla="*/ 0 w 6384655"/>
                <a:gd name="connsiteY2" fmla="*/ 1628355 h 2981874"/>
                <a:gd name="connsiteX3" fmla="*/ 3146155 w 6384655"/>
                <a:gd name="connsiteY3" fmla="*/ 2981874 h 2981874"/>
                <a:gd name="connsiteX4" fmla="*/ 6384655 w 6384655"/>
                <a:gd name="connsiteY4" fmla="*/ 2807518 h 2981874"/>
                <a:gd name="connsiteX5" fmla="*/ 5912949 w 6384655"/>
                <a:gd name="connsiteY5" fmla="*/ 2005201 h 2981874"/>
                <a:gd name="connsiteX0" fmla="*/ 3138752 w 3610458"/>
                <a:gd name="connsiteY0" fmla="*/ 2005201 h 2981874"/>
                <a:gd name="connsiteX1" fmla="*/ 3582175 w 3610458"/>
                <a:gd name="connsiteY1" fmla="*/ 0 h 2981874"/>
                <a:gd name="connsiteX2" fmla="*/ 0 w 3610458"/>
                <a:gd name="connsiteY2" fmla="*/ 16531 h 2981874"/>
                <a:gd name="connsiteX3" fmla="*/ 371958 w 3610458"/>
                <a:gd name="connsiteY3" fmla="*/ 2981874 h 2981874"/>
                <a:gd name="connsiteX4" fmla="*/ 3610458 w 3610458"/>
                <a:gd name="connsiteY4" fmla="*/ 2807518 h 2981874"/>
                <a:gd name="connsiteX5" fmla="*/ 3138752 w 3610458"/>
                <a:gd name="connsiteY5" fmla="*/ 2005201 h 2981874"/>
                <a:gd name="connsiteX0" fmla="*/ 3138752 w 3610458"/>
                <a:gd name="connsiteY0" fmla="*/ 1988670 h 2965343"/>
                <a:gd name="connsiteX1" fmla="*/ 3558927 w 3610458"/>
                <a:gd name="connsiteY1" fmla="*/ 14466 h 2965343"/>
                <a:gd name="connsiteX2" fmla="*/ 0 w 3610458"/>
                <a:gd name="connsiteY2" fmla="*/ 0 h 2965343"/>
                <a:gd name="connsiteX3" fmla="*/ 371958 w 3610458"/>
                <a:gd name="connsiteY3" fmla="*/ 2965343 h 2965343"/>
                <a:gd name="connsiteX4" fmla="*/ 3610458 w 3610458"/>
                <a:gd name="connsiteY4" fmla="*/ 2790987 h 2965343"/>
                <a:gd name="connsiteX5" fmla="*/ 3138752 w 3610458"/>
                <a:gd name="connsiteY5" fmla="*/ 1988670 h 2965343"/>
                <a:gd name="connsiteX0" fmla="*/ 3076759 w 3548465"/>
                <a:gd name="connsiteY0" fmla="*/ 1974205 h 2950878"/>
                <a:gd name="connsiteX1" fmla="*/ 3496934 w 3548465"/>
                <a:gd name="connsiteY1" fmla="*/ 1 h 2950878"/>
                <a:gd name="connsiteX2" fmla="*/ 0 w 3548465"/>
                <a:gd name="connsiteY2" fmla="*/ 285168 h 2950878"/>
                <a:gd name="connsiteX3" fmla="*/ 309965 w 3548465"/>
                <a:gd name="connsiteY3" fmla="*/ 2950878 h 2950878"/>
                <a:gd name="connsiteX4" fmla="*/ 3548465 w 3548465"/>
                <a:gd name="connsiteY4" fmla="*/ 2776522 h 2950878"/>
                <a:gd name="connsiteX5" fmla="*/ 3076759 w 3548465"/>
                <a:gd name="connsiteY5" fmla="*/ 1974205 h 2950878"/>
                <a:gd name="connsiteX0" fmla="*/ 3154251 w 3625957"/>
                <a:gd name="connsiteY0" fmla="*/ 1978338 h 2955011"/>
                <a:gd name="connsiteX1" fmla="*/ 3574426 w 3625957"/>
                <a:gd name="connsiteY1" fmla="*/ 4134 h 2955011"/>
                <a:gd name="connsiteX2" fmla="*/ 0 w 3625957"/>
                <a:gd name="connsiteY2" fmla="*/ 0 h 2955011"/>
                <a:gd name="connsiteX3" fmla="*/ 387457 w 3625957"/>
                <a:gd name="connsiteY3" fmla="*/ 2955011 h 2955011"/>
                <a:gd name="connsiteX4" fmla="*/ 3625957 w 3625957"/>
                <a:gd name="connsiteY4" fmla="*/ 2780655 h 2955011"/>
                <a:gd name="connsiteX5" fmla="*/ 3154251 w 3625957"/>
                <a:gd name="connsiteY5" fmla="*/ 1978338 h 2955011"/>
                <a:gd name="connsiteX0" fmla="*/ 3154251 w 3625957"/>
                <a:gd name="connsiteY0" fmla="*/ 1978338 h 2955011"/>
                <a:gd name="connsiteX1" fmla="*/ 3589924 w 3625957"/>
                <a:gd name="connsiteY1" fmla="*/ 4133 h 2955011"/>
                <a:gd name="connsiteX2" fmla="*/ 0 w 3625957"/>
                <a:gd name="connsiteY2" fmla="*/ 0 h 2955011"/>
                <a:gd name="connsiteX3" fmla="*/ 387457 w 3625957"/>
                <a:gd name="connsiteY3" fmla="*/ 2955011 h 2955011"/>
                <a:gd name="connsiteX4" fmla="*/ 3625957 w 3625957"/>
                <a:gd name="connsiteY4" fmla="*/ 2780655 h 2955011"/>
                <a:gd name="connsiteX5" fmla="*/ 3154251 w 3625957"/>
                <a:gd name="connsiteY5" fmla="*/ 1978338 h 2955011"/>
                <a:gd name="connsiteX0" fmla="*/ 3154251 w 3625957"/>
                <a:gd name="connsiteY0" fmla="*/ 1984537 h 2961210"/>
                <a:gd name="connsiteX1" fmla="*/ 3589924 w 3625957"/>
                <a:gd name="connsiteY1" fmla="*/ 0 h 2961210"/>
                <a:gd name="connsiteX2" fmla="*/ 0 w 3625957"/>
                <a:gd name="connsiteY2" fmla="*/ 6199 h 2961210"/>
                <a:gd name="connsiteX3" fmla="*/ 387457 w 3625957"/>
                <a:gd name="connsiteY3" fmla="*/ 2961210 h 2961210"/>
                <a:gd name="connsiteX4" fmla="*/ 3625957 w 3625957"/>
                <a:gd name="connsiteY4" fmla="*/ 2786854 h 2961210"/>
                <a:gd name="connsiteX5" fmla="*/ 3154251 w 3625957"/>
                <a:gd name="connsiteY5" fmla="*/ 1984537 h 296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5957" h="2961210">
                  <a:moveTo>
                    <a:pt x="3154251" y="1984537"/>
                  </a:moveTo>
                  <a:lnTo>
                    <a:pt x="3589924" y="0"/>
                  </a:lnTo>
                  <a:lnTo>
                    <a:pt x="0" y="6199"/>
                  </a:lnTo>
                  <a:lnTo>
                    <a:pt x="387457" y="2961210"/>
                  </a:lnTo>
                  <a:lnTo>
                    <a:pt x="3625957" y="2786854"/>
                  </a:lnTo>
                  <a:lnTo>
                    <a:pt x="3154251" y="1984537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8" name="Freihandform 32"/>
            <p:cNvSpPr/>
            <p:nvPr/>
          </p:nvSpPr>
          <p:spPr bwMode="auto">
            <a:xfrm>
              <a:off x="5854910" y="-11430"/>
              <a:ext cx="3289089" cy="1901740"/>
            </a:xfrm>
            <a:custGeom>
              <a:avLst/>
              <a:gdLst>
                <a:gd name="connsiteX0" fmla="*/ 5196840 w 5196840"/>
                <a:gd name="connsiteY0" fmla="*/ 3649980 h 3832860"/>
                <a:gd name="connsiteX1" fmla="*/ 5196840 w 5196840"/>
                <a:gd name="connsiteY1" fmla="*/ 0 h 3832860"/>
                <a:gd name="connsiteX2" fmla="*/ 861060 w 5196840"/>
                <a:gd name="connsiteY2" fmla="*/ 0 h 3832860"/>
                <a:gd name="connsiteX3" fmla="*/ 0 w 5196840"/>
                <a:gd name="connsiteY3" fmla="*/ 1996440 h 3832860"/>
                <a:gd name="connsiteX4" fmla="*/ 1295400 w 5196840"/>
                <a:gd name="connsiteY4" fmla="*/ 3832860 h 3832860"/>
                <a:gd name="connsiteX5" fmla="*/ 5196840 w 5196840"/>
                <a:gd name="connsiteY5" fmla="*/ 3649980 h 3832860"/>
                <a:gd name="connsiteX0" fmla="*/ 5196840 w 5196840"/>
                <a:gd name="connsiteY0" fmla="*/ 3649980 h 3832860"/>
                <a:gd name="connsiteX1" fmla="*/ 5196840 w 5196840"/>
                <a:gd name="connsiteY1" fmla="*/ 0 h 3832860"/>
                <a:gd name="connsiteX2" fmla="*/ 861060 w 5196840"/>
                <a:gd name="connsiteY2" fmla="*/ 0 h 3832860"/>
                <a:gd name="connsiteX3" fmla="*/ 0 w 5196840"/>
                <a:gd name="connsiteY3" fmla="*/ 1984083 h 3832860"/>
                <a:gd name="connsiteX4" fmla="*/ 1295400 w 5196840"/>
                <a:gd name="connsiteY4" fmla="*/ 3832860 h 3832860"/>
                <a:gd name="connsiteX5" fmla="*/ 5196840 w 5196840"/>
                <a:gd name="connsiteY5" fmla="*/ 3649980 h 3832860"/>
                <a:gd name="connsiteX0" fmla="*/ 5202936 w 5202936"/>
                <a:gd name="connsiteY0" fmla="*/ 3649980 h 3832860"/>
                <a:gd name="connsiteX1" fmla="*/ 5202936 w 5202936"/>
                <a:gd name="connsiteY1" fmla="*/ 0 h 3832860"/>
                <a:gd name="connsiteX2" fmla="*/ 867156 w 5202936"/>
                <a:gd name="connsiteY2" fmla="*/ 0 h 3832860"/>
                <a:gd name="connsiteX3" fmla="*/ 0 w 5202936"/>
                <a:gd name="connsiteY3" fmla="*/ 1984083 h 3832860"/>
                <a:gd name="connsiteX4" fmla="*/ 1301496 w 5202936"/>
                <a:gd name="connsiteY4" fmla="*/ 3832860 h 3832860"/>
                <a:gd name="connsiteX5" fmla="*/ 5202936 w 5202936"/>
                <a:gd name="connsiteY5" fmla="*/ 3649980 h 3832860"/>
                <a:gd name="connsiteX0" fmla="*/ 5341036 w 5341036"/>
                <a:gd name="connsiteY0" fmla="*/ 3649980 h 3832860"/>
                <a:gd name="connsiteX1" fmla="*/ 5341036 w 5341036"/>
                <a:gd name="connsiteY1" fmla="*/ 0 h 3832860"/>
                <a:gd name="connsiteX2" fmla="*/ 1005256 w 5341036"/>
                <a:gd name="connsiteY2" fmla="*/ 0 h 3832860"/>
                <a:gd name="connsiteX3" fmla="*/ 0 w 5341036"/>
                <a:gd name="connsiteY3" fmla="*/ 2004747 h 3832860"/>
                <a:gd name="connsiteX4" fmla="*/ 1439596 w 5341036"/>
                <a:gd name="connsiteY4" fmla="*/ 3832860 h 3832860"/>
                <a:gd name="connsiteX5" fmla="*/ 5341036 w 5341036"/>
                <a:gd name="connsiteY5" fmla="*/ 3649980 h 3832860"/>
                <a:gd name="connsiteX0" fmla="*/ 5341036 w 5341036"/>
                <a:gd name="connsiteY0" fmla="*/ 3649980 h 3832860"/>
                <a:gd name="connsiteX1" fmla="*/ 5341036 w 5341036"/>
                <a:gd name="connsiteY1" fmla="*/ 0 h 3832860"/>
                <a:gd name="connsiteX2" fmla="*/ 729058 w 5341036"/>
                <a:gd name="connsiteY2" fmla="*/ 10332 h 3832860"/>
                <a:gd name="connsiteX3" fmla="*/ 0 w 5341036"/>
                <a:gd name="connsiteY3" fmla="*/ 2004747 h 3832860"/>
                <a:gd name="connsiteX4" fmla="*/ 1439596 w 5341036"/>
                <a:gd name="connsiteY4" fmla="*/ 3832860 h 3832860"/>
                <a:gd name="connsiteX5" fmla="*/ 5341036 w 5341036"/>
                <a:gd name="connsiteY5" fmla="*/ 3649980 h 3832860"/>
                <a:gd name="connsiteX0" fmla="*/ 5341036 w 5341036"/>
                <a:gd name="connsiteY0" fmla="*/ 3649980 h 3649980"/>
                <a:gd name="connsiteX1" fmla="*/ 5341036 w 5341036"/>
                <a:gd name="connsiteY1" fmla="*/ 0 h 3649980"/>
                <a:gd name="connsiteX2" fmla="*/ 729058 w 5341036"/>
                <a:gd name="connsiteY2" fmla="*/ 10332 h 3649980"/>
                <a:gd name="connsiteX3" fmla="*/ 0 w 5341036"/>
                <a:gd name="connsiteY3" fmla="*/ 2004747 h 3649980"/>
                <a:gd name="connsiteX4" fmla="*/ 1879002 w 5341036"/>
                <a:gd name="connsiteY4" fmla="*/ 2303695 h 3649980"/>
                <a:gd name="connsiteX5" fmla="*/ 5341036 w 5341036"/>
                <a:gd name="connsiteY5" fmla="*/ 3649980 h 3649980"/>
                <a:gd name="connsiteX0" fmla="*/ 5341036 w 5341036"/>
                <a:gd name="connsiteY0" fmla="*/ 3649980 h 3649980"/>
                <a:gd name="connsiteX1" fmla="*/ 5341036 w 5341036"/>
                <a:gd name="connsiteY1" fmla="*/ 0 h 3649980"/>
                <a:gd name="connsiteX2" fmla="*/ 729058 w 5341036"/>
                <a:gd name="connsiteY2" fmla="*/ 10332 h 3649980"/>
                <a:gd name="connsiteX3" fmla="*/ 0 w 5341036"/>
                <a:gd name="connsiteY3" fmla="*/ 2004747 h 3649980"/>
                <a:gd name="connsiteX4" fmla="*/ 811870 w 5341036"/>
                <a:gd name="connsiteY4" fmla="*/ 2778976 h 3649980"/>
                <a:gd name="connsiteX5" fmla="*/ 5341036 w 5341036"/>
                <a:gd name="connsiteY5" fmla="*/ 3649980 h 3649980"/>
                <a:gd name="connsiteX0" fmla="*/ 5328482 w 5341036"/>
                <a:gd name="connsiteY0" fmla="*/ 1831512 h 2778976"/>
                <a:gd name="connsiteX1" fmla="*/ 5341036 w 5341036"/>
                <a:gd name="connsiteY1" fmla="*/ 0 h 2778976"/>
                <a:gd name="connsiteX2" fmla="*/ 729058 w 5341036"/>
                <a:gd name="connsiteY2" fmla="*/ 10332 h 2778976"/>
                <a:gd name="connsiteX3" fmla="*/ 0 w 5341036"/>
                <a:gd name="connsiteY3" fmla="*/ 2004747 h 2778976"/>
                <a:gd name="connsiteX4" fmla="*/ 811870 w 5341036"/>
                <a:gd name="connsiteY4" fmla="*/ 2778976 h 2778976"/>
                <a:gd name="connsiteX5" fmla="*/ 5328482 w 5341036"/>
                <a:gd name="connsiteY5" fmla="*/ 1831512 h 2778976"/>
                <a:gd name="connsiteX0" fmla="*/ 5315928 w 5341036"/>
                <a:gd name="connsiteY0" fmla="*/ 2606427 h 2778976"/>
                <a:gd name="connsiteX1" fmla="*/ 5341036 w 5341036"/>
                <a:gd name="connsiteY1" fmla="*/ 0 h 2778976"/>
                <a:gd name="connsiteX2" fmla="*/ 729058 w 5341036"/>
                <a:gd name="connsiteY2" fmla="*/ 10332 h 2778976"/>
                <a:gd name="connsiteX3" fmla="*/ 0 w 5341036"/>
                <a:gd name="connsiteY3" fmla="*/ 2004747 h 2778976"/>
                <a:gd name="connsiteX4" fmla="*/ 811870 w 5341036"/>
                <a:gd name="connsiteY4" fmla="*/ 2778976 h 2778976"/>
                <a:gd name="connsiteX5" fmla="*/ 5315928 w 5341036"/>
                <a:gd name="connsiteY5" fmla="*/ 2606427 h 2778976"/>
                <a:gd name="connsiteX0" fmla="*/ 5341038 w 5342245"/>
                <a:gd name="connsiteY0" fmla="*/ 2616759 h 2778976"/>
                <a:gd name="connsiteX1" fmla="*/ 5341036 w 5342245"/>
                <a:gd name="connsiteY1" fmla="*/ 0 h 2778976"/>
                <a:gd name="connsiteX2" fmla="*/ 729058 w 5342245"/>
                <a:gd name="connsiteY2" fmla="*/ 10332 h 2778976"/>
                <a:gd name="connsiteX3" fmla="*/ 0 w 5342245"/>
                <a:gd name="connsiteY3" fmla="*/ 2004747 h 2778976"/>
                <a:gd name="connsiteX4" fmla="*/ 811870 w 5342245"/>
                <a:gd name="connsiteY4" fmla="*/ 2778976 h 2778976"/>
                <a:gd name="connsiteX5" fmla="*/ 5341038 w 5342245"/>
                <a:gd name="connsiteY5" fmla="*/ 2616759 h 2778976"/>
                <a:gd name="connsiteX0" fmla="*/ 5341038 w 5342245"/>
                <a:gd name="connsiteY0" fmla="*/ 2616759 h 2789487"/>
                <a:gd name="connsiteX1" fmla="*/ 5341036 w 5342245"/>
                <a:gd name="connsiteY1" fmla="*/ 0 h 2789487"/>
                <a:gd name="connsiteX2" fmla="*/ 729058 w 5342245"/>
                <a:gd name="connsiteY2" fmla="*/ 10332 h 2789487"/>
                <a:gd name="connsiteX3" fmla="*/ 0 w 5342245"/>
                <a:gd name="connsiteY3" fmla="*/ 2004747 h 2789487"/>
                <a:gd name="connsiteX4" fmla="*/ 786211 w 5342245"/>
                <a:gd name="connsiteY4" fmla="*/ 2789487 h 2789487"/>
                <a:gd name="connsiteX5" fmla="*/ 5341038 w 5342245"/>
                <a:gd name="connsiteY5" fmla="*/ 2616759 h 278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42245" h="2789487">
                  <a:moveTo>
                    <a:pt x="5341038" y="2616759"/>
                  </a:moveTo>
                  <a:cubicBezTo>
                    <a:pt x="5345223" y="2006255"/>
                    <a:pt x="5336851" y="610504"/>
                    <a:pt x="5341036" y="0"/>
                  </a:cubicBezTo>
                  <a:lnTo>
                    <a:pt x="729058" y="10332"/>
                  </a:lnTo>
                  <a:lnTo>
                    <a:pt x="0" y="2004747"/>
                  </a:lnTo>
                  <a:lnTo>
                    <a:pt x="786211" y="2789487"/>
                  </a:lnTo>
                  <a:lnTo>
                    <a:pt x="5341038" y="2616759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+mn-lt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29" name="Gruppieren 33"/>
            <p:cNvGrpSpPr/>
            <p:nvPr/>
          </p:nvGrpSpPr>
          <p:grpSpPr>
            <a:xfrm>
              <a:off x="2720600" y="-11430"/>
              <a:ext cx="3589924" cy="2027511"/>
              <a:chOff x="2760152" y="-15242"/>
              <a:chExt cx="3589924" cy="2973969"/>
            </a:xfrm>
          </p:grpSpPr>
          <p:cxnSp>
            <p:nvCxnSpPr>
              <p:cNvPr id="30" name="Gerade Verbindung 34"/>
              <p:cNvCxnSpPr>
                <a:stCxn id="28" idx="3"/>
              </p:cNvCxnSpPr>
              <p:nvPr/>
            </p:nvCxnSpPr>
            <p:spPr>
              <a:xfrm flipH="1">
                <a:off x="4179506" y="1989506"/>
                <a:ext cx="1714956" cy="964214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 Verbindung 35"/>
              <p:cNvCxnSpPr/>
              <p:nvPr/>
            </p:nvCxnSpPr>
            <p:spPr>
              <a:xfrm flipH="1" flipV="1">
                <a:off x="2760152" y="-15242"/>
                <a:ext cx="386234" cy="2973969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36"/>
              <p:cNvCxnSpPr>
                <a:stCxn id="28" idx="2"/>
                <a:endCxn id="27" idx="1"/>
              </p:cNvCxnSpPr>
              <p:nvPr/>
            </p:nvCxnSpPr>
            <p:spPr>
              <a:xfrm flipV="1">
                <a:off x="6343325" y="-7491"/>
                <a:ext cx="6751" cy="2583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lipse 37"/>
              <p:cNvSpPr/>
              <p:nvPr/>
            </p:nvSpPr>
            <p:spPr bwMode="auto">
              <a:xfrm>
                <a:off x="5822454" y="1893508"/>
                <a:ext cx="144016" cy="20853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72000" tIns="72000" rIns="72000" bIns="72000" rtlCol="0" anchor="ctr"/>
              <a:lstStyle/>
              <a:p>
                <a:pPr algn="ctr" eaLnBrk="0" hangingPunct="0"/>
                <a:endParaRPr lang="de-DE" sz="1600" dirty="0">
                  <a:latin typeface="+mn-lt"/>
                  <a:ea typeface="Verdana" pitchFamily="34" charset="0"/>
                  <a:cs typeface="Verdana" pitchFamily="34" charset="0"/>
                </a:endParaRPr>
              </a:p>
            </p:txBody>
          </p:sp>
          <p:cxnSp>
            <p:nvCxnSpPr>
              <p:cNvPr id="36" name="Gerade Verbindung 38"/>
              <p:cNvCxnSpPr>
                <a:stCxn id="28" idx="2"/>
                <a:endCxn id="28" idx="3"/>
              </p:cNvCxnSpPr>
              <p:nvPr/>
            </p:nvCxnSpPr>
            <p:spPr>
              <a:xfrm flipH="1">
                <a:off x="5894462" y="-4909"/>
                <a:ext cx="448863" cy="1994415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1"/>
              </a:buClr>
              <a:defRPr sz="12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528144228"/>
      </p:ext>
    </p:extLst>
  </p:cSld>
  <p:clrMapOvr>
    <a:masterClrMapping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D47867E5-645B-4D9A-ADEB-524C082ABF0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51551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4299942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3"/>
              <a:ext cx="144016" cy="192000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99642"/>
            <a:ext cx="6115046" cy="50335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21185" y="3846520"/>
            <a:ext cx="9165183" cy="1308605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0917" h="1813301">
                <a:moveTo>
                  <a:pt x="9120917" y="0"/>
                </a:moveTo>
                <a:lnTo>
                  <a:pt x="9120917" y="1813301"/>
                </a:lnTo>
                <a:lnTo>
                  <a:pt x="7913" y="1813301"/>
                </a:lnTo>
                <a:cubicBezTo>
                  <a:pt x="5275" y="1353016"/>
                  <a:pt x="2638" y="892730"/>
                  <a:pt x="0" y="432445"/>
                </a:cubicBezTo>
                <a:lnTo>
                  <a:pt x="912091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593" y="142219"/>
            <a:ext cx="905487" cy="396000"/>
          </a:xfrm>
          <a:prstGeom prst="rect">
            <a:avLst/>
          </a:prstGeom>
        </p:spPr>
      </p:pic>
      <p:sp>
        <p:nvSpPr>
          <p:cNvPr id="7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16845902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A168C89F-4B68-4398-83BF-8BFB42165B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091585115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81ADD9DB-16BD-4D35-8C6C-55E5BAA3F0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3425129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52318A2-5A2D-41D9-939D-35DB7AFAB4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715124989"/>
      </p:ext>
    </p:extLst>
  </p:cSld>
  <p:clrMapOvr>
    <a:masterClrMapping/>
  </p:clrMapOvr>
  <p:hf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C7CD94BD-92CA-490B-9B69-D2BE9AC606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054367076"/>
      </p:ext>
    </p:extLst>
  </p:cSld>
  <p:clrMapOvr>
    <a:masterClrMapping/>
  </p:clrMapOvr>
  <p:hf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9D4DF1C0-113F-47EF-A4B7-7B9C6652F70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648284305"/>
      </p:ext>
    </p:extLst>
  </p:cSld>
  <p:clrMapOvr>
    <a:masterClrMapping/>
  </p:clrMapOvr>
  <p:hf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0BC37B1D-816F-4CA8-A25D-D68F949A7F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56561123"/>
      </p:ext>
    </p:extLst>
  </p:cSld>
  <p:clrMapOvr>
    <a:masterClrMapping/>
  </p:clrMapOvr>
  <p:hf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5877A2E8-28A0-4B14-A2E2-490762D813E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9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39759496"/>
      </p:ext>
    </p:extLst>
  </p:cSld>
  <p:clrMapOvr>
    <a:masterClrMapping/>
  </p:clrMapOvr>
  <p:hf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8A94EEDA-743A-4B1D-B37D-9A31A9C6BC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731568778"/>
      </p:ext>
    </p:extLst>
  </p:cSld>
  <p:clrMapOvr>
    <a:masterClrMapping/>
  </p:clrMapOvr>
  <p:hf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1572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F85CB12A-7CAD-491F-8C45-3E6732172B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5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523AAC4E-11B9-4A20-9C9B-121124B0AE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75490450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6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95F74AD5-0BBD-451B-8B4D-498E8BADFF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05387660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51B0FCD9-21F3-4E02-8255-D64498087E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961129729"/>
      </p:ext>
    </p:extLst>
  </p:cSld>
  <p:clrMapOvr>
    <a:masterClrMapping/>
  </p:clrMapOvr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6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85ABF403-69AB-4CBD-8EFE-FCFCBB18D3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IFXSHAPE"/>
          <p:cNvSpPr>
            <a:spLocks noGrp="1"/>
          </p:cNvSpPr>
          <p:nvPr>
            <p:ph type="dt" sz="half" idx="16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06960343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" y="457"/>
            <a:ext cx="9142375" cy="5142585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E4D961E3-5889-4041-85C7-1E0B61DA54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423509210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Freihandform 1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8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9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297976"/>
            <a:ext cx="6331744" cy="564903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28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0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607832583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ihandform 15"/>
          <p:cNvSpPr/>
          <p:nvPr userDrawn="1"/>
        </p:nvSpPr>
        <p:spPr bwMode="auto">
          <a:xfrm>
            <a:off x="-4572" y="0"/>
            <a:ext cx="9153144" cy="3867912"/>
          </a:xfrm>
          <a:custGeom>
            <a:avLst/>
            <a:gdLst>
              <a:gd name="connsiteX0" fmla="*/ 0 w 9153144"/>
              <a:gd name="connsiteY0" fmla="*/ 3877056 h 3877056"/>
              <a:gd name="connsiteX1" fmla="*/ 0 w 9153144"/>
              <a:gd name="connsiteY1" fmla="*/ 0 h 3877056"/>
              <a:gd name="connsiteX2" fmla="*/ 9153144 w 9153144"/>
              <a:gd name="connsiteY2" fmla="*/ 0 h 3877056"/>
              <a:gd name="connsiteX3" fmla="*/ 9153144 w 9153144"/>
              <a:gd name="connsiteY3" fmla="*/ 3461004 h 3877056"/>
              <a:gd name="connsiteX4" fmla="*/ 0 w 9153144"/>
              <a:gd name="connsiteY4" fmla="*/ 3877056 h 38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144" h="3877056">
                <a:moveTo>
                  <a:pt x="0" y="3877056"/>
                </a:moveTo>
                <a:lnTo>
                  <a:pt x="0" y="0"/>
                </a:lnTo>
                <a:lnTo>
                  <a:pt x="9153144" y="0"/>
                </a:lnTo>
                <a:lnTo>
                  <a:pt x="9153144" y="3461004"/>
                </a:lnTo>
                <a:lnTo>
                  <a:pt x="0" y="3877056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+mn-lt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7" name="Gruppieren 27"/>
          <p:cNvGrpSpPr/>
          <p:nvPr userDrawn="1"/>
        </p:nvGrpSpPr>
        <p:grpSpPr>
          <a:xfrm>
            <a:off x="-4572" y="0"/>
            <a:ext cx="9153144" cy="3795886"/>
            <a:chOff x="-4573" y="2281"/>
            <a:chExt cx="9153144" cy="5482946"/>
          </a:xfrm>
        </p:grpSpPr>
        <p:cxnSp>
          <p:nvCxnSpPr>
            <p:cNvPr id="18" name="Gerade Verbindung 30"/>
            <p:cNvCxnSpPr/>
            <p:nvPr/>
          </p:nvCxnSpPr>
          <p:spPr>
            <a:xfrm>
              <a:off x="1979712" y="4861158"/>
              <a:ext cx="72007" cy="62406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31"/>
            <p:cNvCxnSpPr/>
            <p:nvPr/>
          </p:nvCxnSpPr>
          <p:spPr>
            <a:xfrm>
              <a:off x="-4573" y="3613021"/>
              <a:ext cx="1984284" cy="1248139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32"/>
            <p:cNvCxnSpPr/>
            <p:nvPr/>
          </p:nvCxnSpPr>
          <p:spPr>
            <a:xfrm flipH="1">
              <a:off x="1979711" y="2589938"/>
              <a:ext cx="7168860" cy="22712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34"/>
            <p:cNvSpPr/>
            <p:nvPr/>
          </p:nvSpPr>
          <p:spPr bwMode="auto">
            <a:xfrm>
              <a:off x="1907704" y="4757158"/>
              <a:ext cx="144016" cy="208000"/>
            </a:xfrm>
            <a:prstGeom prst="ellipse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Gerade Verbindung 35"/>
            <p:cNvCxnSpPr/>
            <p:nvPr/>
          </p:nvCxnSpPr>
          <p:spPr>
            <a:xfrm flipH="1">
              <a:off x="6243551" y="2281"/>
              <a:ext cx="2520280" cy="518201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Grafik 2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5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4074737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468313" y="930404"/>
            <a:ext cx="6335712" cy="48577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buNone/>
              <a:defRPr sz="3600"/>
            </a:lvl1pPr>
            <a:lvl2pPr marL="288000" indent="0">
              <a:buNone/>
              <a:defRPr sz="1800"/>
            </a:lvl2pPr>
            <a:lvl3pPr marL="576000" indent="0">
              <a:buNone/>
              <a:defRPr sz="1800"/>
            </a:lvl3pPr>
            <a:lvl4pPr marL="864000" indent="0">
              <a:buNone/>
              <a:defRPr sz="1800"/>
            </a:lvl4pPr>
            <a:lvl5pPr marL="1080000" indent="0">
              <a:buNone/>
              <a:defRPr sz="1800"/>
            </a:lvl5pPr>
          </a:lstStyle>
          <a:p>
            <a:pPr lvl="0"/>
            <a:r>
              <a:rPr lang="de-DE"/>
              <a:t>Please type in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26000546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Freihandform 17"/>
          <p:cNvSpPr/>
          <p:nvPr userDrawn="1"/>
        </p:nvSpPr>
        <p:spPr bwMode="auto">
          <a:xfrm>
            <a:off x="-3295" y="-12516"/>
            <a:ext cx="9156440" cy="2151276"/>
          </a:xfrm>
          <a:custGeom>
            <a:avLst/>
            <a:gdLst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12192 w 9150096"/>
              <a:gd name="connsiteY3" fmla="*/ 0 h 4066032"/>
              <a:gd name="connsiteX4" fmla="*/ 0 w 9150096"/>
              <a:gd name="connsiteY4" fmla="*/ 4066032 h 4066032"/>
              <a:gd name="connsiteX0" fmla="*/ 12522 w 9162618"/>
              <a:gd name="connsiteY0" fmla="*/ 4066032 h 4066032"/>
              <a:gd name="connsiteX1" fmla="*/ 9162618 w 9162618"/>
              <a:gd name="connsiteY1" fmla="*/ 3663696 h 4066032"/>
              <a:gd name="connsiteX2" fmla="*/ 9162618 w 9162618"/>
              <a:gd name="connsiteY2" fmla="*/ 0 h 4066032"/>
              <a:gd name="connsiteX3" fmla="*/ 0 w 9162618"/>
              <a:gd name="connsiteY3" fmla="*/ 0 h 4066032"/>
              <a:gd name="connsiteX4" fmla="*/ 12522 w 9162618"/>
              <a:gd name="connsiteY4" fmla="*/ 4066032 h 4066032"/>
              <a:gd name="connsiteX0" fmla="*/ 12522 w 9162618"/>
              <a:gd name="connsiteY0" fmla="*/ 4072210 h 4072210"/>
              <a:gd name="connsiteX1" fmla="*/ 9162618 w 9162618"/>
              <a:gd name="connsiteY1" fmla="*/ 3669874 h 4072210"/>
              <a:gd name="connsiteX2" fmla="*/ 9162618 w 9162618"/>
              <a:gd name="connsiteY2" fmla="*/ 6178 h 4072210"/>
              <a:gd name="connsiteX3" fmla="*/ 0 w 9162618"/>
              <a:gd name="connsiteY3" fmla="*/ 0 h 4072210"/>
              <a:gd name="connsiteX4" fmla="*/ 12522 w 9162618"/>
              <a:gd name="connsiteY4" fmla="*/ 4072210 h 4072210"/>
              <a:gd name="connsiteX0" fmla="*/ 0 w 9150096"/>
              <a:gd name="connsiteY0" fmla="*/ 4066032 h 4066032"/>
              <a:gd name="connsiteX1" fmla="*/ 9150096 w 9150096"/>
              <a:gd name="connsiteY1" fmla="*/ 3663696 h 4066032"/>
              <a:gd name="connsiteX2" fmla="*/ 9150096 w 9150096"/>
              <a:gd name="connsiteY2" fmla="*/ 0 h 4066032"/>
              <a:gd name="connsiteX3" fmla="*/ 86332 w 9150096"/>
              <a:gd name="connsiteY3" fmla="*/ 6178 h 4066032"/>
              <a:gd name="connsiteX4" fmla="*/ 0 w 9150096"/>
              <a:gd name="connsiteY4" fmla="*/ 4066032 h 4066032"/>
              <a:gd name="connsiteX0" fmla="*/ 6344 w 9156440"/>
              <a:gd name="connsiteY0" fmla="*/ 4066032 h 4066032"/>
              <a:gd name="connsiteX1" fmla="*/ 9156440 w 9156440"/>
              <a:gd name="connsiteY1" fmla="*/ 3663696 h 4066032"/>
              <a:gd name="connsiteX2" fmla="*/ 9156440 w 9156440"/>
              <a:gd name="connsiteY2" fmla="*/ 0 h 4066032"/>
              <a:gd name="connsiteX3" fmla="*/ 0 w 9156440"/>
              <a:gd name="connsiteY3" fmla="*/ 6178 h 4066032"/>
              <a:gd name="connsiteX4" fmla="*/ 6344 w 9156440"/>
              <a:gd name="connsiteY4" fmla="*/ 4066032 h 4066032"/>
              <a:gd name="connsiteX0" fmla="*/ 289 w 9162742"/>
              <a:gd name="connsiteY0" fmla="*/ 4053675 h 4053675"/>
              <a:gd name="connsiteX1" fmla="*/ 9162742 w 9162742"/>
              <a:gd name="connsiteY1" fmla="*/ 3663696 h 4053675"/>
              <a:gd name="connsiteX2" fmla="*/ 9162742 w 9162742"/>
              <a:gd name="connsiteY2" fmla="*/ 0 h 4053675"/>
              <a:gd name="connsiteX3" fmla="*/ 6302 w 9162742"/>
              <a:gd name="connsiteY3" fmla="*/ 6178 h 4053675"/>
              <a:gd name="connsiteX4" fmla="*/ 289 w 9162742"/>
              <a:gd name="connsiteY4" fmla="*/ 4053675 h 4053675"/>
              <a:gd name="connsiteX0" fmla="*/ 482 w 9162935"/>
              <a:gd name="connsiteY0" fmla="*/ 4053675 h 4053675"/>
              <a:gd name="connsiteX1" fmla="*/ 9162935 w 9162935"/>
              <a:gd name="connsiteY1" fmla="*/ 3663696 h 4053675"/>
              <a:gd name="connsiteX2" fmla="*/ 9162935 w 9162935"/>
              <a:gd name="connsiteY2" fmla="*/ 0 h 4053675"/>
              <a:gd name="connsiteX3" fmla="*/ 1900 w 9162935"/>
              <a:gd name="connsiteY3" fmla="*/ 51 h 4053675"/>
              <a:gd name="connsiteX4" fmla="*/ 482 w 9162935"/>
              <a:gd name="connsiteY4" fmla="*/ 4053675 h 4053675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62935"/>
              <a:gd name="connsiteY0" fmla="*/ 4065928 h 4065928"/>
              <a:gd name="connsiteX1" fmla="*/ 9162935 w 9162935"/>
              <a:gd name="connsiteY1" fmla="*/ 3675949 h 4065928"/>
              <a:gd name="connsiteX2" fmla="*/ 9162935 w 9162935"/>
              <a:gd name="connsiteY2" fmla="*/ 0 h 4065928"/>
              <a:gd name="connsiteX3" fmla="*/ 1900 w 9162935"/>
              <a:gd name="connsiteY3" fmla="*/ 12304 h 4065928"/>
              <a:gd name="connsiteX4" fmla="*/ 482 w 9162935"/>
              <a:gd name="connsiteY4" fmla="*/ 4065928 h 4065928"/>
              <a:gd name="connsiteX0" fmla="*/ 482 w 9172125"/>
              <a:gd name="connsiteY0" fmla="*/ 4065928 h 4065928"/>
              <a:gd name="connsiteX1" fmla="*/ 9172125 w 9172125"/>
              <a:gd name="connsiteY1" fmla="*/ 3663696 h 4065928"/>
              <a:gd name="connsiteX2" fmla="*/ 9162935 w 9172125"/>
              <a:gd name="connsiteY2" fmla="*/ 0 h 4065928"/>
              <a:gd name="connsiteX3" fmla="*/ 1900 w 9172125"/>
              <a:gd name="connsiteY3" fmla="*/ 12304 h 4065928"/>
              <a:gd name="connsiteX4" fmla="*/ 482 w 9172125"/>
              <a:gd name="connsiteY4" fmla="*/ 4065928 h 4065928"/>
              <a:gd name="connsiteX0" fmla="*/ 207 w 9181040"/>
              <a:gd name="connsiteY0" fmla="*/ 4349480 h 4349480"/>
              <a:gd name="connsiteX1" fmla="*/ 9181040 w 9181040"/>
              <a:gd name="connsiteY1" fmla="*/ 3663696 h 4349480"/>
              <a:gd name="connsiteX2" fmla="*/ 9171850 w 9181040"/>
              <a:gd name="connsiteY2" fmla="*/ 0 h 4349480"/>
              <a:gd name="connsiteX3" fmla="*/ 10815 w 9181040"/>
              <a:gd name="connsiteY3" fmla="*/ 12304 h 4349480"/>
              <a:gd name="connsiteX4" fmla="*/ 207 w 9181040"/>
              <a:gd name="connsiteY4" fmla="*/ 4349480 h 4349480"/>
              <a:gd name="connsiteX0" fmla="*/ 3177 w 9184010"/>
              <a:gd name="connsiteY0" fmla="*/ 4349480 h 4349480"/>
              <a:gd name="connsiteX1" fmla="*/ 9184010 w 9184010"/>
              <a:gd name="connsiteY1" fmla="*/ 3663696 h 4349480"/>
              <a:gd name="connsiteX2" fmla="*/ 9174820 w 9184010"/>
              <a:gd name="connsiteY2" fmla="*/ 0 h 4349480"/>
              <a:gd name="connsiteX3" fmla="*/ 0 w 9184010"/>
              <a:gd name="connsiteY3" fmla="*/ 3712 h 4349480"/>
              <a:gd name="connsiteX4" fmla="*/ 3177 w 9184010"/>
              <a:gd name="connsiteY4" fmla="*/ 4349480 h 4349480"/>
              <a:gd name="connsiteX0" fmla="*/ 3177 w 9184010"/>
              <a:gd name="connsiteY0" fmla="*/ 4363972 h 4363972"/>
              <a:gd name="connsiteX1" fmla="*/ 9184010 w 9184010"/>
              <a:gd name="connsiteY1" fmla="*/ 3678188 h 4363972"/>
              <a:gd name="connsiteX2" fmla="*/ 9182592 w 9184010"/>
              <a:gd name="connsiteY2" fmla="*/ 0 h 4363972"/>
              <a:gd name="connsiteX3" fmla="*/ 0 w 9184010"/>
              <a:gd name="connsiteY3" fmla="*/ 18204 h 4363972"/>
              <a:gd name="connsiteX4" fmla="*/ 3177 w 9184010"/>
              <a:gd name="connsiteY4" fmla="*/ 4363972 h 436397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32694 h 4378462"/>
              <a:gd name="connsiteX4" fmla="*/ 3177 w 9190851"/>
              <a:gd name="connsiteY4" fmla="*/ 4378462 h 4378462"/>
              <a:gd name="connsiteX0" fmla="*/ 3177 w 9190851"/>
              <a:gd name="connsiteY0" fmla="*/ 4378462 h 4378462"/>
              <a:gd name="connsiteX1" fmla="*/ 9184010 w 9190851"/>
              <a:gd name="connsiteY1" fmla="*/ 3692678 h 4378462"/>
              <a:gd name="connsiteX2" fmla="*/ 9190364 w 9190851"/>
              <a:gd name="connsiteY2" fmla="*/ 0 h 4378462"/>
              <a:gd name="connsiteX3" fmla="*/ 0 w 9190851"/>
              <a:gd name="connsiteY3" fmla="*/ 14162 h 4378462"/>
              <a:gd name="connsiteX4" fmla="*/ 3177 w 9190851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14162 h 4378462"/>
              <a:gd name="connsiteX4" fmla="*/ 290 w 9187964"/>
              <a:gd name="connsiteY4" fmla="*/ 4378462 h 4378462"/>
              <a:gd name="connsiteX0" fmla="*/ 290 w 9187964"/>
              <a:gd name="connsiteY0" fmla="*/ 4378462 h 4378462"/>
              <a:gd name="connsiteX1" fmla="*/ 9181123 w 9187964"/>
              <a:gd name="connsiteY1" fmla="*/ 3692678 h 4378462"/>
              <a:gd name="connsiteX2" fmla="*/ 9187477 w 9187964"/>
              <a:gd name="connsiteY2" fmla="*/ 0 h 4378462"/>
              <a:gd name="connsiteX3" fmla="*/ 6285 w 9187964"/>
              <a:gd name="connsiteY3" fmla="*/ 4896 h 4378462"/>
              <a:gd name="connsiteX4" fmla="*/ 290 w 9187964"/>
              <a:gd name="connsiteY4" fmla="*/ 4378462 h 4378462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484 w 9183572"/>
              <a:gd name="connsiteY0" fmla="*/ 4369196 h 4369196"/>
              <a:gd name="connsiteX1" fmla="*/ 9176731 w 9183572"/>
              <a:gd name="connsiteY1" fmla="*/ 3692678 h 4369196"/>
              <a:gd name="connsiteX2" fmla="*/ 9183085 w 9183572"/>
              <a:gd name="connsiteY2" fmla="*/ 0 h 4369196"/>
              <a:gd name="connsiteX3" fmla="*/ 1893 w 9183572"/>
              <a:gd name="connsiteY3" fmla="*/ 4896 h 4369196"/>
              <a:gd name="connsiteX4" fmla="*/ 484 w 9183572"/>
              <a:gd name="connsiteY4" fmla="*/ 4369196 h 4369196"/>
              <a:gd name="connsiteX0" fmla="*/ 3177 w 9181679"/>
              <a:gd name="connsiteY0" fmla="*/ 4359930 h 4359930"/>
              <a:gd name="connsiteX1" fmla="*/ 9174838 w 9181679"/>
              <a:gd name="connsiteY1" fmla="*/ 3692678 h 4359930"/>
              <a:gd name="connsiteX2" fmla="*/ 9181192 w 9181679"/>
              <a:gd name="connsiteY2" fmla="*/ 0 h 4359930"/>
              <a:gd name="connsiteX3" fmla="*/ 0 w 9181679"/>
              <a:gd name="connsiteY3" fmla="*/ 4896 h 4359930"/>
              <a:gd name="connsiteX4" fmla="*/ 3177 w 9181679"/>
              <a:gd name="connsiteY4" fmla="*/ 4359930 h 4359930"/>
              <a:gd name="connsiteX0" fmla="*/ 3177 w 9184009"/>
              <a:gd name="connsiteY0" fmla="*/ 4359930 h 4359930"/>
              <a:gd name="connsiteX1" fmla="*/ 9184009 w 9184009"/>
              <a:gd name="connsiteY1" fmla="*/ 3683413 h 4359930"/>
              <a:gd name="connsiteX2" fmla="*/ 9181192 w 9184009"/>
              <a:gd name="connsiteY2" fmla="*/ 0 h 4359930"/>
              <a:gd name="connsiteX3" fmla="*/ 0 w 9184009"/>
              <a:gd name="connsiteY3" fmla="*/ 4896 h 4359930"/>
              <a:gd name="connsiteX4" fmla="*/ 3177 w 9184009"/>
              <a:gd name="connsiteY4" fmla="*/ 4359930 h 435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009" h="4359930">
                <a:moveTo>
                  <a:pt x="3177" y="4359930"/>
                </a:moveTo>
                <a:cubicBezTo>
                  <a:pt x="3060391" y="4225853"/>
                  <a:pt x="6126795" y="3817490"/>
                  <a:pt x="9184009" y="3683413"/>
                </a:cubicBezTo>
                <a:cubicBezTo>
                  <a:pt x="9180946" y="2462181"/>
                  <a:pt x="9184255" y="1221232"/>
                  <a:pt x="9181192" y="0"/>
                </a:cubicBezTo>
                <a:lnTo>
                  <a:pt x="0" y="4896"/>
                </a:lnTo>
                <a:cubicBezTo>
                  <a:pt x="2115" y="1358181"/>
                  <a:pt x="1062" y="3006645"/>
                  <a:pt x="3177" y="4359930"/>
                </a:cubicBez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uppieren 19"/>
          <p:cNvGrpSpPr/>
          <p:nvPr userDrawn="1"/>
        </p:nvGrpSpPr>
        <p:grpSpPr>
          <a:xfrm>
            <a:off x="-3295" y="-12516"/>
            <a:ext cx="9145708" cy="2224226"/>
            <a:chOff x="-3295" y="-16688"/>
            <a:chExt cx="9145708" cy="2965635"/>
          </a:xfrm>
        </p:grpSpPr>
        <p:cxnSp>
          <p:nvCxnSpPr>
            <p:cNvPr id="21" name="Gerade Verbindung 21"/>
            <p:cNvCxnSpPr/>
            <p:nvPr/>
          </p:nvCxnSpPr>
          <p:spPr>
            <a:xfrm>
              <a:off x="2843808" y="1412776"/>
              <a:ext cx="684832" cy="1536171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2"/>
            <p:cNvCxnSpPr/>
            <p:nvPr/>
          </p:nvCxnSpPr>
          <p:spPr>
            <a:xfrm>
              <a:off x="-3295" y="740701"/>
              <a:ext cx="2847103" cy="67207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3"/>
            <p:cNvCxnSpPr/>
            <p:nvPr/>
          </p:nvCxnSpPr>
          <p:spPr>
            <a:xfrm flipH="1">
              <a:off x="2843808" y="-16688"/>
              <a:ext cx="648072" cy="142946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4"/>
            <p:cNvCxnSpPr/>
            <p:nvPr/>
          </p:nvCxnSpPr>
          <p:spPr>
            <a:xfrm>
              <a:off x="6372200" y="-16688"/>
              <a:ext cx="2770213" cy="1813496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30"/>
            <p:cNvSpPr/>
            <p:nvPr/>
          </p:nvSpPr>
          <p:spPr bwMode="auto">
            <a:xfrm>
              <a:off x="2771800" y="1316776"/>
              <a:ext cx="144016" cy="19200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3005815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4" name="Grafik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36" name="IFXSHAPE"/>
          <p:cNvSpPr>
            <a:spLocks noGrp="1"/>
          </p:cNvSpPr>
          <p:nvPr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3800532388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PresentationTitl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250824" y="3810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24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FFFFFF"/>
              </a:buClr>
              <a:defRPr sz="1400">
                <a:latin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42" name="Freihandform 30"/>
          <p:cNvSpPr/>
          <p:nvPr userDrawn="1"/>
        </p:nvSpPr>
        <p:spPr bwMode="auto">
          <a:xfrm>
            <a:off x="-3964" y="-6255"/>
            <a:ext cx="3110798" cy="2164918"/>
          </a:xfrm>
          <a:custGeom>
            <a:avLst/>
            <a:gdLst>
              <a:gd name="connsiteX0" fmla="*/ 4846320 w 4846320"/>
              <a:gd name="connsiteY0" fmla="*/ 0 h 1981200"/>
              <a:gd name="connsiteX1" fmla="*/ 0 w 4846320"/>
              <a:gd name="connsiteY1" fmla="*/ 0 h 1981200"/>
              <a:gd name="connsiteX2" fmla="*/ 0 w 4846320"/>
              <a:gd name="connsiteY2" fmla="*/ 1615440 h 1981200"/>
              <a:gd name="connsiteX3" fmla="*/ 4000500 w 4846320"/>
              <a:gd name="connsiteY3" fmla="*/ 1981200 h 1981200"/>
              <a:gd name="connsiteX4" fmla="*/ 4846320 w 4846320"/>
              <a:gd name="connsiteY4" fmla="*/ 0 h 1981200"/>
              <a:gd name="connsiteX0" fmla="*/ 4864855 w 4864855"/>
              <a:gd name="connsiteY0" fmla="*/ 0 h 1981200"/>
              <a:gd name="connsiteX1" fmla="*/ 0 w 4864855"/>
              <a:gd name="connsiteY1" fmla="*/ 0 h 1981200"/>
              <a:gd name="connsiteX2" fmla="*/ 0 w 4864855"/>
              <a:gd name="connsiteY2" fmla="*/ 1615440 h 1981200"/>
              <a:gd name="connsiteX3" fmla="*/ 4000500 w 4864855"/>
              <a:gd name="connsiteY3" fmla="*/ 1981200 h 1981200"/>
              <a:gd name="connsiteX4" fmla="*/ 4864855 w 4864855"/>
              <a:gd name="connsiteY4" fmla="*/ 0 h 1981200"/>
              <a:gd name="connsiteX0" fmla="*/ 2470367 w 4000500"/>
              <a:gd name="connsiteY0" fmla="*/ 0 h 1991533"/>
              <a:gd name="connsiteX1" fmla="*/ 0 w 4000500"/>
              <a:gd name="connsiteY1" fmla="*/ 10333 h 1991533"/>
              <a:gd name="connsiteX2" fmla="*/ 0 w 4000500"/>
              <a:gd name="connsiteY2" fmla="*/ 1625773 h 1991533"/>
              <a:gd name="connsiteX3" fmla="*/ 4000500 w 4000500"/>
              <a:gd name="connsiteY3" fmla="*/ 1991533 h 1991533"/>
              <a:gd name="connsiteX4" fmla="*/ 2470367 w 4000500"/>
              <a:gd name="connsiteY4" fmla="*/ 0 h 1991533"/>
              <a:gd name="connsiteX0" fmla="*/ 1540469 w 4000500"/>
              <a:gd name="connsiteY0" fmla="*/ 196311 h 1981200"/>
              <a:gd name="connsiteX1" fmla="*/ 0 w 4000500"/>
              <a:gd name="connsiteY1" fmla="*/ 0 h 1981200"/>
              <a:gd name="connsiteX2" fmla="*/ 0 w 4000500"/>
              <a:gd name="connsiteY2" fmla="*/ 1615440 h 1981200"/>
              <a:gd name="connsiteX3" fmla="*/ 4000500 w 4000500"/>
              <a:gd name="connsiteY3" fmla="*/ 1981200 h 1981200"/>
              <a:gd name="connsiteX4" fmla="*/ 1540469 w 4000500"/>
              <a:gd name="connsiteY4" fmla="*/ 196311 h 1981200"/>
              <a:gd name="connsiteX0" fmla="*/ 2788083 w 4000500"/>
              <a:gd name="connsiteY0" fmla="*/ 0 h 1981201"/>
              <a:gd name="connsiteX1" fmla="*/ 0 w 4000500"/>
              <a:gd name="connsiteY1" fmla="*/ 1 h 1981201"/>
              <a:gd name="connsiteX2" fmla="*/ 0 w 4000500"/>
              <a:gd name="connsiteY2" fmla="*/ 1615441 h 1981201"/>
              <a:gd name="connsiteX3" fmla="*/ 4000500 w 4000500"/>
              <a:gd name="connsiteY3" fmla="*/ 1981201 h 1981201"/>
              <a:gd name="connsiteX4" fmla="*/ 2788083 w 4000500"/>
              <a:gd name="connsiteY4" fmla="*/ 0 h 1981201"/>
              <a:gd name="connsiteX0" fmla="*/ 2788083 w 2788083"/>
              <a:gd name="connsiteY0" fmla="*/ 0 h 1615441"/>
              <a:gd name="connsiteX1" fmla="*/ 0 w 2788083"/>
              <a:gd name="connsiteY1" fmla="*/ 1 h 1615441"/>
              <a:gd name="connsiteX2" fmla="*/ 0 w 2788083"/>
              <a:gd name="connsiteY2" fmla="*/ 1615441 h 1615441"/>
              <a:gd name="connsiteX3" fmla="*/ 2233693 w 2788083"/>
              <a:gd name="connsiteY3" fmla="*/ 1485254 h 1615441"/>
              <a:gd name="connsiteX4" fmla="*/ 2788083 w 2788083"/>
              <a:gd name="connsiteY4" fmla="*/ 0 h 1615441"/>
              <a:gd name="connsiteX0" fmla="*/ 2788083 w 3155842"/>
              <a:gd name="connsiteY0" fmla="*/ 0 h 2993757"/>
              <a:gd name="connsiteX1" fmla="*/ 0 w 3155842"/>
              <a:gd name="connsiteY1" fmla="*/ 1 h 2993757"/>
              <a:gd name="connsiteX2" fmla="*/ 0 w 3155842"/>
              <a:gd name="connsiteY2" fmla="*/ 1615441 h 2993757"/>
              <a:gd name="connsiteX3" fmla="*/ 3155842 w 3155842"/>
              <a:gd name="connsiteY3" fmla="*/ 2993757 h 2993757"/>
              <a:gd name="connsiteX4" fmla="*/ 2788083 w 3155842"/>
              <a:gd name="connsiteY4" fmla="*/ 0 h 2993757"/>
              <a:gd name="connsiteX0" fmla="*/ 2788083 w 3155842"/>
              <a:gd name="connsiteY0" fmla="*/ 0 h 3134276"/>
              <a:gd name="connsiteX1" fmla="*/ 0 w 3155842"/>
              <a:gd name="connsiteY1" fmla="*/ 1 h 3134276"/>
              <a:gd name="connsiteX2" fmla="*/ 7749 w 3155842"/>
              <a:gd name="connsiteY2" fmla="*/ 3134276 h 3134276"/>
              <a:gd name="connsiteX3" fmla="*/ 3155842 w 3155842"/>
              <a:gd name="connsiteY3" fmla="*/ 2993757 h 3134276"/>
              <a:gd name="connsiteX4" fmla="*/ 2788083 w 3155842"/>
              <a:gd name="connsiteY4" fmla="*/ 0 h 3134276"/>
              <a:gd name="connsiteX0" fmla="*/ 2796268 w 3164027"/>
              <a:gd name="connsiteY0" fmla="*/ 0 h 3155297"/>
              <a:gd name="connsiteX1" fmla="*/ 8185 w 3164027"/>
              <a:gd name="connsiteY1" fmla="*/ 1 h 3155297"/>
              <a:gd name="connsiteX2" fmla="*/ 0 w 3164027"/>
              <a:gd name="connsiteY2" fmla="*/ 3155297 h 3155297"/>
              <a:gd name="connsiteX3" fmla="*/ 3164027 w 3164027"/>
              <a:gd name="connsiteY3" fmla="*/ 2993757 h 3155297"/>
              <a:gd name="connsiteX4" fmla="*/ 2796268 w 3164027"/>
              <a:gd name="connsiteY4" fmla="*/ 0 h 3155297"/>
              <a:gd name="connsiteX0" fmla="*/ 2796268 w 3140127"/>
              <a:gd name="connsiteY0" fmla="*/ 0 h 3155297"/>
              <a:gd name="connsiteX1" fmla="*/ 8185 w 3140127"/>
              <a:gd name="connsiteY1" fmla="*/ 1 h 3155297"/>
              <a:gd name="connsiteX2" fmla="*/ 0 w 3140127"/>
              <a:gd name="connsiteY2" fmla="*/ 3155297 h 3155297"/>
              <a:gd name="connsiteX3" fmla="*/ 3140127 w 3140127"/>
              <a:gd name="connsiteY3" fmla="*/ 2951716 h 3155297"/>
              <a:gd name="connsiteX4" fmla="*/ 2796268 w 3140127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51716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62225 h 3155297"/>
              <a:gd name="connsiteX4" fmla="*/ 2796268 w 3156060"/>
              <a:gd name="connsiteY4" fmla="*/ 0 h 3155297"/>
              <a:gd name="connsiteX0" fmla="*/ 2796268 w 3156060"/>
              <a:gd name="connsiteY0" fmla="*/ 0 h 3155297"/>
              <a:gd name="connsiteX1" fmla="*/ 8185 w 3156060"/>
              <a:gd name="connsiteY1" fmla="*/ 1 h 3155297"/>
              <a:gd name="connsiteX2" fmla="*/ 0 w 3156060"/>
              <a:gd name="connsiteY2" fmla="*/ 3155297 h 3155297"/>
              <a:gd name="connsiteX3" fmla="*/ 3156060 w 3156060"/>
              <a:gd name="connsiteY3" fmla="*/ 2972736 h 3155297"/>
              <a:gd name="connsiteX4" fmla="*/ 2796268 w 3156060"/>
              <a:gd name="connsiteY4" fmla="*/ 0 h 3155297"/>
              <a:gd name="connsiteX0" fmla="*/ 2802446 w 3162238"/>
              <a:gd name="connsiteY0" fmla="*/ 6167 h 3161464"/>
              <a:gd name="connsiteX1" fmla="*/ 431 w 3162238"/>
              <a:gd name="connsiteY1" fmla="*/ 0 h 3161464"/>
              <a:gd name="connsiteX2" fmla="*/ 6178 w 3162238"/>
              <a:gd name="connsiteY2" fmla="*/ 3161464 h 3161464"/>
              <a:gd name="connsiteX3" fmla="*/ 3162238 w 3162238"/>
              <a:gd name="connsiteY3" fmla="*/ 2978903 h 3161464"/>
              <a:gd name="connsiteX4" fmla="*/ 2802446 w 3162238"/>
              <a:gd name="connsiteY4" fmla="*/ 6167 h 3161464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91241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2663 h 3173802"/>
              <a:gd name="connsiteX4" fmla="*/ 2779226 w 3162238"/>
              <a:gd name="connsiteY4" fmla="*/ 0 h 3173802"/>
              <a:gd name="connsiteX0" fmla="*/ 2779226 w 3162238"/>
              <a:gd name="connsiteY0" fmla="*/ 0 h 3173802"/>
              <a:gd name="connsiteX1" fmla="*/ 431 w 3162238"/>
              <a:gd name="connsiteY1" fmla="*/ 12338 h 3173802"/>
              <a:gd name="connsiteX2" fmla="*/ 6178 w 3162238"/>
              <a:gd name="connsiteY2" fmla="*/ 3173802 h 3173802"/>
              <a:gd name="connsiteX3" fmla="*/ 3162238 w 3162238"/>
              <a:gd name="connsiteY3" fmla="*/ 2978856 h 3173802"/>
              <a:gd name="connsiteX4" fmla="*/ 2779226 w 3162238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60278 h 3173802"/>
              <a:gd name="connsiteX4" fmla="*/ 2779226 w 3166882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72663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71526"/>
              <a:gd name="connsiteY0" fmla="*/ 0 h 3173802"/>
              <a:gd name="connsiteX1" fmla="*/ 431 w 3171526"/>
              <a:gd name="connsiteY1" fmla="*/ 12338 h 3173802"/>
              <a:gd name="connsiteX2" fmla="*/ 6178 w 3171526"/>
              <a:gd name="connsiteY2" fmla="*/ 3173802 h 3173802"/>
              <a:gd name="connsiteX3" fmla="*/ 3171526 w 3171526"/>
              <a:gd name="connsiteY3" fmla="*/ 2985048 h 3173802"/>
              <a:gd name="connsiteX4" fmla="*/ 2779226 w 3171526"/>
              <a:gd name="connsiteY4" fmla="*/ 0 h 3173802"/>
              <a:gd name="connsiteX0" fmla="*/ 2779226 w 3157594"/>
              <a:gd name="connsiteY0" fmla="*/ 0 h 3173802"/>
              <a:gd name="connsiteX1" fmla="*/ 431 w 3157594"/>
              <a:gd name="connsiteY1" fmla="*/ 12338 h 3173802"/>
              <a:gd name="connsiteX2" fmla="*/ 6178 w 3157594"/>
              <a:gd name="connsiteY2" fmla="*/ 3173802 h 3173802"/>
              <a:gd name="connsiteX3" fmla="*/ 3157594 w 3157594"/>
              <a:gd name="connsiteY3" fmla="*/ 2885968 h 3173802"/>
              <a:gd name="connsiteX4" fmla="*/ 2779226 w 3157594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72663 h 3173802"/>
              <a:gd name="connsiteX4" fmla="*/ 2779226 w 3166882"/>
              <a:gd name="connsiteY4" fmla="*/ 0 h 3173802"/>
              <a:gd name="connsiteX0" fmla="*/ 2779226 w 3168807"/>
              <a:gd name="connsiteY0" fmla="*/ 0 h 3173802"/>
              <a:gd name="connsiteX1" fmla="*/ 431 w 3168807"/>
              <a:gd name="connsiteY1" fmla="*/ 12338 h 3173802"/>
              <a:gd name="connsiteX2" fmla="*/ 6178 w 3168807"/>
              <a:gd name="connsiteY2" fmla="*/ 3173802 h 3173802"/>
              <a:gd name="connsiteX3" fmla="*/ 3168807 w 3168807"/>
              <a:gd name="connsiteY3" fmla="*/ 2977798 h 3173802"/>
              <a:gd name="connsiteX4" fmla="*/ 2779226 w 3168807"/>
              <a:gd name="connsiteY4" fmla="*/ 0 h 3173802"/>
              <a:gd name="connsiteX0" fmla="*/ 2779226 w 3166882"/>
              <a:gd name="connsiteY0" fmla="*/ 0 h 3173802"/>
              <a:gd name="connsiteX1" fmla="*/ 431 w 3166882"/>
              <a:gd name="connsiteY1" fmla="*/ 12338 h 3173802"/>
              <a:gd name="connsiteX2" fmla="*/ 6178 w 3166882"/>
              <a:gd name="connsiteY2" fmla="*/ 3173802 h 3173802"/>
              <a:gd name="connsiteX3" fmla="*/ 3166882 w 3166882"/>
              <a:gd name="connsiteY3" fmla="*/ 2985500 h 3173802"/>
              <a:gd name="connsiteX4" fmla="*/ 2779226 w 3166882"/>
              <a:gd name="connsiteY4" fmla="*/ 0 h 3173802"/>
              <a:gd name="connsiteX0" fmla="*/ 2774830 w 3162486"/>
              <a:gd name="connsiteY0" fmla="*/ 6240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4830 w 3162486"/>
              <a:gd name="connsiteY4" fmla="*/ 6240 h 3180042"/>
              <a:gd name="connsiteX0" fmla="*/ 2770186 w 3162486"/>
              <a:gd name="connsiteY0" fmla="*/ 47 h 3180042"/>
              <a:gd name="connsiteX1" fmla="*/ 679 w 3162486"/>
              <a:gd name="connsiteY1" fmla="*/ 0 h 3180042"/>
              <a:gd name="connsiteX2" fmla="*/ 1782 w 3162486"/>
              <a:gd name="connsiteY2" fmla="*/ 3180042 h 3180042"/>
              <a:gd name="connsiteX3" fmla="*/ 3162486 w 3162486"/>
              <a:gd name="connsiteY3" fmla="*/ 2991740 h 3180042"/>
              <a:gd name="connsiteX4" fmla="*/ 2770186 w 3162486"/>
              <a:gd name="connsiteY4" fmla="*/ 47 h 3180042"/>
              <a:gd name="connsiteX0" fmla="*/ 2774221 w 3166521"/>
              <a:gd name="connsiteY0" fmla="*/ 47 h 3168888"/>
              <a:gd name="connsiteX1" fmla="*/ 4714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  <a:gd name="connsiteX0" fmla="*/ 2774221 w 3166521"/>
              <a:gd name="connsiteY0" fmla="*/ 47 h 3168888"/>
              <a:gd name="connsiteX1" fmla="*/ 2775 w 3166521"/>
              <a:gd name="connsiteY1" fmla="*/ 0 h 3168888"/>
              <a:gd name="connsiteX2" fmla="*/ 0 w 3166521"/>
              <a:gd name="connsiteY2" fmla="*/ 3168888 h 3168888"/>
              <a:gd name="connsiteX3" fmla="*/ 3166521 w 3166521"/>
              <a:gd name="connsiteY3" fmla="*/ 2991740 h 3168888"/>
              <a:gd name="connsiteX4" fmla="*/ 2774221 w 3166521"/>
              <a:gd name="connsiteY4" fmla="*/ 47 h 3168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6521" h="3168888">
                <a:moveTo>
                  <a:pt x="2774221" y="47"/>
                </a:moveTo>
                <a:lnTo>
                  <a:pt x="2775" y="0"/>
                </a:lnTo>
                <a:cubicBezTo>
                  <a:pt x="47" y="1051765"/>
                  <a:pt x="2728" y="2117123"/>
                  <a:pt x="0" y="3168888"/>
                </a:cubicBezTo>
                <a:lnTo>
                  <a:pt x="3166521" y="2991740"/>
                </a:lnTo>
                <a:lnTo>
                  <a:pt x="2774221" y="47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2"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3" name="Freihandform 31"/>
          <p:cNvSpPr/>
          <p:nvPr userDrawn="1"/>
        </p:nvSpPr>
        <p:spPr bwMode="auto">
          <a:xfrm>
            <a:off x="2720600" y="-7165"/>
            <a:ext cx="3625957" cy="2044780"/>
          </a:xfrm>
          <a:custGeom>
            <a:avLst/>
            <a:gdLst>
              <a:gd name="connsiteX0" fmla="*/ 5280660 w 5280660"/>
              <a:gd name="connsiteY0" fmla="*/ 2209800 h 2438400"/>
              <a:gd name="connsiteX1" fmla="*/ 3992880 w 5280660"/>
              <a:gd name="connsiteY1" fmla="*/ 365760 h 2438400"/>
              <a:gd name="connsiteX2" fmla="*/ 0 w 5280660"/>
              <a:gd name="connsiteY2" fmla="*/ 0 h 2438400"/>
              <a:gd name="connsiteX3" fmla="*/ 0 w 5280660"/>
              <a:gd name="connsiteY3" fmla="*/ 2438400 h 2438400"/>
              <a:gd name="connsiteX4" fmla="*/ 5280660 w 5280660"/>
              <a:gd name="connsiteY4" fmla="*/ 2209800 h 2438400"/>
              <a:gd name="connsiteX0" fmla="*/ 5293017 w 5293017"/>
              <a:gd name="connsiteY0" fmla="*/ 2215978 h 2438400"/>
              <a:gd name="connsiteX1" fmla="*/ 3992880 w 5293017"/>
              <a:gd name="connsiteY1" fmla="*/ 365760 h 2438400"/>
              <a:gd name="connsiteX2" fmla="*/ 0 w 5293017"/>
              <a:gd name="connsiteY2" fmla="*/ 0 h 2438400"/>
              <a:gd name="connsiteX3" fmla="*/ 0 w 5293017"/>
              <a:gd name="connsiteY3" fmla="*/ 2438400 h 2438400"/>
              <a:gd name="connsiteX4" fmla="*/ 5293017 w 5293017"/>
              <a:gd name="connsiteY4" fmla="*/ 2215978 h 2438400"/>
              <a:gd name="connsiteX0" fmla="*/ 5293017 w 6356372"/>
              <a:gd name="connsiteY0" fmla="*/ 3844333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293017 w 6356372"/>
              <a:gd name="connsiteY4" fmla="*/ 3844333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912949 w 6356372"/>
              <a:gd name="connsiteY4" fmla="*/ 2005201 h 4066755"/>
              <a:gd name="connsiteX0" fmla="*/ 5912949 w 6356372"/>
              <a:gd name="connsiteY0" fmla="*/ 2005201 h 4066755"/>
              <a:gd name="connsiteX1" fmla="*/ 6356372 w 6356372"/>
              <a:gd name="connsiteY1" fmla="*/ 0 h 4066755"/>
              <a:gd name="connsiteX2" fmla="*/ 0 w 6356372"/>
              <a:gd name="connsiteY2" fmla="*/ 1628355 h 4066755"/>
              <a:gd name="connsiteX3" fmla="*/ 0 w 6356372"/>
              <a:gd name="connsiteY3" fmla="*/ 4066755 h 4066755"/>
              <a:gd name="connsiteX4" fmla="*/ 5090546 w 6356372"/>
              <a:gd name="connsiteY4" fmla="*/ 2280575 h 4066755"/>
              <a:gd name="connsiteX5" fmla="*/ 5912949 w 6356372"/>
              <a:gd name="connsiteY5" fmla="*/ 2005201 h 4066755"/>
              <a:gd name="connsiteX0" fmla="*/ 5912949 w 6384655"/>
              <a:gd name="connsiteY0" fmla="*/ 2005201 h 4066755"/>
              <a:gd name="connsiteX1" fmla="*/ 6356372 w 6384655"/>
              <a:gd name="connsiteY1" fmla="*/ 0 h 4066755"/>
              <a:gd name="connsiteX2" fmla="*/ 0 w 6384655"/>
              <a:gd name="connsiteY2" fmla="*/ 1628355 h 4066755"/>
              <a:gd name="connsiteX3" fmla="*/ 0 w 6384655"/>
              <a:gd name="connsiteY3" fmla="*/ 4066755 h 4066755"/>
              <a:gd name="connsiteX4" fmla="*/ 6384655 w 6384655"/>
              <a:gd name="connsiteY4" fmla="*/ 2807518 h 4066755"/>
              <a:gd name="connsiteX5" fmla="*/ 5912949 w 6384655"/>
              <a:gd name="connsiteY5" fmla="*/ 2005201 h 4066755"/>
              <a:gd name="connsiteX0" fmla="*/ 5912949 w 6384655"/>
              <a:gd name="connsiteY0" fmla="*/ 2005201 h 2807518"/>
              <a:gd name="connsiteX1" fmla="*/ 6356372 w 6384655"/>
              <a:gd name="connsiteY1" fmla="*/ 0 h 2807518"/>
              <a:gd name="connsiteX2" fmla="*/ 0 w 6384655"/>
              <a:gd name="connsiteY2" fmla="*/ 1628355 h 2807518"/>
              <a:gd name="connsiteX3" fmla="*/ 4587498 w 6384655"/>
              <a:gd name="connsiteY3" fmla="*/ 2217291 h 2807518"/>
              <a:gd name="connsiteX4" fmla="*/ 6384655 w 6384655"/>
              <a:gd name="connsiteY4" fmla="*/ 2807518 h 2807518"/>
              <a:gd name="connsiteX5" fmla="*/ 5912949 w 6384655"/>
              <a:gd name="connsiteY5" fmla="*/ 2005201 h 2807518"/>
              <a:gd name="connsiteX0" fmla="*/ 5912949 w 6384655"/>
              <a:gd name="connsiteY0" fmla="*/ 2005201 h 2981874"/>
              <a:gd name="connsiteX1" fmla="*/ 6356372 w 6384655"/>
              <a:gd name="connsiteY1" fmla="*/ 0 h 2981874"/>
              <a:gd name="connsiteX2" fmla="*/ 0 w 6384655"/>
              <a:gd name="connsiteY2" fmla="*/ 1628355 h 2981874"/>
              <a:gd name="connsiteX3" fmla="*/ 3146155 w 6384655"/>
              <a:gd name="connsiteY3" fmla="*/ 2981874 h 2981874"/>
              <a:gd name="connsiteX4" fmla="*/ 6384655 w 6384655"/>
              <a:gd name="connsiteY4" fmla="*/ 2807518 h 2981874"/>
              <a:gd name="connsiteX5" fmla="*/ 5912949 w 6384655"/>
              <a:gd name="connsiteY5" fmla="*/ 2005201 h 2981874"/>
              <a:gd name="connsiteX0" fmla="*/ 3138752 w 3610458"/>
              <a:gd name="connsiteY0" fmla="*/ 2005201 h 2981874"/>
              <a:gd name="connsiteX1" fmla="*/ 3582175 w 3610458"/>
              <a:gd name="connsiteY1" fmla="*/ 0 h 2981874"/>
              <a:gd name="connsiteX2" fmla="*/ 0 w 3610458"/>
              <a:gd name="connsiteY2" fmla="*/ 16531 h 2981874"/>
              <a:gd name="connsiteX3" fmla="*/ 371958 w 3610458"/>
              <a:gd name="connsiteY3" fmla="*/ 2981874 h 2981874"/>
              <a:gd name="connsiteX4" fmla="*/ 3610458 w 3610458"/>
              <a:gd name="connsiteY4" fmla="*/ 2807518 h 2981874"/>
              <a:gd name="connsiteX5" fmla="*/ 3138752 w 3610458"/>
              <a:gd name="connsiteY5" fmla="*/ 2005201 h 2981874"/>
              <a:gd name="connsiteX0" fmla="*/ 3138752 w 3610458"/>
              <a:gd name="connsiteY0" fmla="*/ 1988670 h 2965343"/>
              <a:gd name="connsiteX1" fmla="*/ 3558927 w 3610458"/>
              <a:gd name="connsiteY1" fmla="*/ 14466 h 2965343"/>
              <a:gd name="connsiteX2" fmla="*/ 0 w 3610458"/>
              <a:gd name="connsiteY2" fmla="*/ 0 h 2965343"/>
              <a:gd name="connsiteX3" fmla="*/ 371958 w 3610458"/>
              <a:gd name="connsiteY3" fmla="*/ 2965343 h 2965343"/>
              <a:gd name="connsiteX4" fmla="*/ 3610458 w 3610458"/>
              <a:gd name="connsiteY4" fmla="*/ 2790987 h 2965343"/>
              <a:gd name="connsiteX5" fmla="*/ 3138752 w 3610458"/>
              <a:gd name="connsiteY5" fmla="*/ 1988670 h 2965343"/>
              <a:gd name="connsiteX0" fmla="*/ 3076759 w 3548465"/>
              <a:gd name="connsiteY0" fmla="*/ 1974205 h 2950878"/>
              <a:gd name="connsiteX1" fmla="*/ 3496934 w 3548465"/>
              <a:gd name="connsiteY1" fmla="*/ 1 h 2950878"/>
              <a:gd name="connsiteX2" fmla="*/ 0 w 3548465"/>
              <a:gd name="connsiteY2" fmla="*/ 285168 h 2950878"/>
              <a:gd name="connsiteX3" fmla="*/ 309965 w 3548465"/>
              <a:gd name="connsiteY3" fmla="*/ 2950878 h 2950878"/>
              <a:gd name="connsiteX4" fmla="*/ 3548465 w 3548465"/>
              <a:gd name="connsiteY4" fmla="*/ 2776522 h 2950878"/>
              <a:gd name="connsiteX5" fmla="*/ 3076759 w 3548465"/>
              <a:gd name="connsiteY5" fmla="*/ 1974205 h 2950878"/>
              <a:gd name="connsiteX0" fmla="*/ 3154251 w 3625957"/>
              <a:gd name="connsiteY0" fmla="*/ 1978338 h 2955011"/>
              <a:gd name="connsiteX1" fmla="*/ 3574426 w 3625957"/>
              <a:gd name="connsiteY1" fmla="*/ 4134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78338 h 2955011"/>
              <a:gd name="connsiteX1" fmla="*/ 3589924 w 3625957"/>
              <a:gd name="connsiteY1" fmla="*/ 4133 h 2955011"/>
              <a:gd name="connsiteX2" fmla="*/ 0 w 3625957"/>
              <a:gd name="connsiteY2" fmla="*/ 0 h 2955011"/>
              <a:gd name="connsiteX3" fmla="*/ 387457 w 3625957"/>
              <a:gd name="connsiteY3" fmla="*/ 2955011 h 2955011"/>
              <a:gd name="connsiteX4" fmla="*/ 3625957 w 3625957"/>
              <a:gd name="connsiteY4" fmla="*/ 2780655 h 2955011"/>
              <a:gd name="connsiteX5" fmla="*/ 3154251 w 3625957"/>
              <a:gd name="connsiteY5" fmla="*/ 1978338 h 2955011"/>
              <a:gd name="connsiteX0" fmla="*/ 3154251 w 3625957"/>
              <a:gd name="connsiteY0" fmla="*/ 1984537 h 2961210"/>
              <a:gd name="connsiteX1" fmla="*/ 3589924 w 3625957"/>
              <a:gd name="connsiteY1" fmla="*/ 0 h 2961210"/>
              <a:gd name="connsiteX2" fmla="*/ 0 w 3625957"/>
              <a:gd name="connsiteY2" fmla="*/ 6199 h 2961210"/>
              <a:gd name="connsiteX3" fmla="*/ 387457 w 3625957"/>
              <a:gd name="connsiteY3" fmla="*/ 2961210 h 2961210"/>
              <a:gd name="connsiteX4" fmla="*/ 3625957 w 3625957"/>
              <a:gd name="connsiteY4" fmla="*/ 2786854 h 2961210"/>
              <a:gd name="connsiteX5" fmla="*/ 3154251 w 3625957"/>
              <a:gd name="connsiteY5" fmla="*/ 1984537 h 29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25957" h="2961210">
                <a:moveTo>
                  <a:pt x="3154251" y="1984537"/>
                </a:moveTo>
                <a:lnTo>
                  <a:pt x="3589924" y="0"/>
                </a:lnTo>
                <a:lnTo>
                  <a:pt x="0" y="6199"/>
                </a:lnTo>
                <a:lnTo>
                  <a:pt x="387457" y="2961210"/>
                </a:lnTo>
                <a:lnTo>
                  <a:pt x="3625957" y="2786854"/>
                </a:lnTo>
                <a:lnTo>
                  <a:pt x="3154251" y="1984537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4" name="Freihandform 32"/>
          <p:cNvSpPr/>
          <p:nvPr userDrawn="1"/>
        </p:nvSpPr>
        <p:spPr bwMode="auto">
          <a:xfrm>
            <a:off x="5854910" y="-14421"/>
            <a:ext cx="3292155" cy="1928106"/>
          </a:xfrm>
          <a:custGeom>
            <a:avLst/>
            <a:gdLst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96440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196840 w 5196840"/>
              <a:gd name="connsiteY0" fmla="*/ 3649980 h 3832860"/>
              <a:gd name="connsiteX1" fmla="*/ 5196840 w 5196840"/>
              <a:gd name="connsiteY1" fmla="*/ 0 h 3832860"/>
              <a:gd name="connsiteX2" fmla="*/ 861060 w 5196840"/>
              <a:gd name="connsiteY2" fmla="*/ 0 h 3832860"/>
              <a:gd name="connsiteX3" fmla="*/ 0 w 5196840"/>
              <a:gd name="connsiteY3" fmla="*/ 1984083 h 3832860"/>
              <a:gd name="connsiteX4" fmla="*/ 1295400 w 5196840"/>
              <a:gd name="connsiteY4" fmla="*/ 3832860 h 3832860"/>
              <a:gd name="connsiteX5" fmla="*/ 5196840 w 5196840"/>
              <a:gd name="connsiteY5" fmla="*/ 3649980 h 3832860"/>
              <a:gd name="connsiteX0" fmla="*/ 5202936 w 5202936"/>
              <a:gd name="connsiteY0" fmla="*/ 3649980 h 3832860"/>
              <a:gd name="connsiteX1" fmla="*/ 5202936 w 5202936"/>
              <a:gd name="connsiteY1" fmla="*/ 0 h 3832860"/>
              <a:gd name="connsiteX2" fmla="*/ 867156 w 5202936"/>
              <a:gd name="connsiteY2" fmla="*/ 0 h 3832860"/>
              <a:gd name="connsiteX3" fmla="*/ 0 w 5202936"/>
              <a:gd name="connsiteY3" fmla="*/ 1984083 h 3832860"/>
              <a:gd name="connsiteX4" fmla="*/ 1301496 w 5202936"/>
              <a:gd name="connsiteY4" fmla="*/ 3832860 h 3832860"/>
              <a:gd name="connsiteX5" fmla="*/ 5202936 w 52029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1005256 w 5341036"/>
              <a:gd name="connsiteY2" fmla="*/ 0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832860"/>
              <a:gd name="connsiteX1" fmla="*/ 5341036 w 5341036"/>
              <a:gd name="connsiteY1" fmla="*/ 0 h 3832860"/>
              <a:gd name="connsiteX2" fmla="*/ 729058 w 5341036"/>
              <a:gd name="connsiteY2" fmla="*/ 10332 h 3832860"/>
              <a:gd name="connsiteX3" fmla="*/ 0 w 5341036"/>
              <a:gd name="connsiteY3" fmla="*/ 2004747 h 3832860"/>
              <a:gd name="connsiteX4" fmla="*/ 1439596 w 5341036"/>
              <a:gd name="connsiteY4" fmla="*/ 3832860 h 3832860"/>
              <a:gd name="connsiteX5" fmla="*/ 5341036 w 5341036"/>
              <a:gd name="connsiteY5" fmla="*/ 3649980 h 383286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1879002 w 5341036"/>
              <a:gd name="connsiteY4" fmla="*/ 2303695 h 3649980"/>
              <a:gd name="connsiteX5" fmla="*/ 5341036 w 5341036"/>
              <a:gd name="connsiteY5" fmla="*/ 3649980 h 3649980"/>
              <a:gd name="connsiteX0" fmla="*/ 5341036 w 5341036"/>
              <a:gd name="connsiteY0" fmla="*/ 3649980 h 3649980"/>
              <a:gd name="connsiteX1" fmla="*/ 5341036 w 5341036"/>
              <a:gd name="connsiteY1" fmla="*/ 0 h 3649980"/>
              <a:gd name="connsiteX2" fmla="*/ 729058 w 5341036"/>
              <a:gd name="connsiteY2" fmla="*/ 10332 h 3649980"/>
              <a:gd name="connsiteX3" fmla="*/ 0 w 5341036"/>
              <a:gd name="connsiteY3" fmla="*/ 2004747 h 3649980"/>
              <a:gd name="connsiteX4" fmla="*/ 811870 w 5341036"/>
              <a:gd name="connsiteY4" fmla="*/ 2778976 h 3649980"/>
              <a:gd name="connsiteX5" fmla="*/ 5341036 w 5341036"/>
              <a:gd name="connsiteY5" fmla="*/ 3649980 h 3649980"/>
              <a:gd name="connsiteX0" fmla="*/ 5328482 w 5341036"/>
              <a:gd name="connsiteY0" fmla="*/ 1831512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28482 w 5341036"/>
              <a:gd name="connsiteY5" fmla="*/ 1831512 h 2778976"/>
              <a:gd name="connsiteX0" fmla="*/ 5315928 w 5341036"/>
              <a:gd name="connsiteY0" fmla="*/ 2606427 h 2778976"/>
              <a:gd name="connsiteX1" fmla="*/ 5341036 w 5341036"/>
              <a:gd name="connsiteY1" fmla="*/ 0 h 2778976"/>
              <a:gd name="connsiteX2" fmla="*/ 729058 w 5341036"/>
              <a:gd name="connsiteY2" fmla="*/ 10332 h 2778976"/>
              <a:gd name="connsiteX3" fmla="*/ 0 w 5341036"/>
              <a:gd name="connsiteY3" fmla="*/ 2004747 h 2778976"/>
              <a:gd name="connsiteX4" fmla="*/ 811870 w 5341036"/>
              <a:gd name="connsiteY4" fmla="*/ 2778976 h 2778976"/>
              <a:gd name="connsiteX5" fmla="*/ 5315928 w 5341036"/>
              <a:gd name="connsiteY5" fmla="*/ 2606427 h 2778976"/>
              <a:gd name="connsiteX0" fmla="*/ 5341038 w 5342245"/>
              <a:gd name="connsiteY0" fmla="*/ 2616759 h 2778976"/>
              <a:gd name="connsiteX1" fmla="*/ 5341036 w 5342245"/>
              <a:gd name="connsiteY1" fmla="*/ 0 h 2778976"/>
              <a:gd name="connsiteX2" fmla="*/ 729058 w 5342245"/>
              <a:gd name="connsiteY2" fmla="*/ 10332 h 2778976"/>
              <a:gd name="connsiteX3" fmla="*/ 0 w 5342245"/>
              <a:gd name="connsiteY3" fmla="*/ 2004747 h 2778976"/>
              <a:gd name="connsiteX4" fmla="*/ 811870 w 5342245"/>
              <a:gd name="connsiteY4" fmla="*/ 2778976 h 2778976"/>
              <a:gd name="connsiteX5" fmla="*/ 5341038 w 5342245"/>
              <a:gd name="connsiteY5" fmla="*/ 2616759 h 2778976"/>
              <a:gd name="connsiteX0" fmla="*/ 5341038 w 5342245"/>
              <a:gd name="connsiteY0" fmla="*/ 2616759 h 2789487"/>
              <a:gd name="connsiteX1" fmla="*/ 5341036 w 5342245"/>
              <a:gd name="connsiteY1" fmla="*/ 0 h 2789487"/>
              <a:gd name="connsiteX2" fmla="*/ 729058 w 5342245"/>
              <a:gd name="connsiteY2" fmla="*/ 10332 h 2789487"/>
              <a:gd name="connsiteX3" fmla="*/ 0 w 5342245"/>
              <a:gd name="connsiteY3" fmla="*/ 2004747 h 2789487"/>
              <a:gd name="connsiteX4" fmla="*/ 786211 w 5342245"/>
              <a:gd name="connsiteY4" fmla="*/ 2789487 h 2789487"/>
              <a:gd name="connsiteX5" fmla="*/ 5341038 w 5342245"/>
              <a:gd name="connsiteY5" fmla="*/ 2616759 h 2789487"/>
              <a:gd name="connsiteX0" fmla="*/ 5341038 w 5347225"/>
              <a:gd name="connsiteY0" fmla="*/ 2619518 h 2792246"/>
              <a:gd name="connsiteX1" fmla="*/ 5347225 w 5347225"/>
              <a:gd name="connsiteY1" fmla="*/ 0 h 2792246"/>
              <a:gd name="connsiteX2" fmla="*/ 729058 w 5347225"/>
              <a:gd name="connsiteY2" fmla="*/ 13091 h 2792246"/>
              <a:gd name="connsiteX3" fmla="*/ 0 w 5347225"/>
              <a:gd name="connsiteY3" fmla="*/ 2007506 h 2792246"/>
              <a:gd name="connsiteX4" fmla="*/ 786211 w 5347225"/>
              <a:gd name="connsiteY4" fmla="*/ 2792246 h 2792246"/>
              <a:gd name="connsiteX5" fmla="*/ 5341038 w 5347225"/>
              <a:gd name="connsiteY5" fmla="*/ 2619518 h 279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47225" h="2792246">
                <a:moveTo>
                  <a:pt x="5341038" y="2619518"/>
                </a:moveTo>
                <a:cubicBezTo>
                  <a:pt x="5345223" y="2009014"/>
                  <a:pt x="5343040" y="610504"/>
                  <a:pt x="5347225" y="0"/>
                </a:cubicBezTo>
                <a:lnTo>
                  <a:pt x="729058" y="13091"/>
                </a:lnTo>
                <a:lnTo>
                  <a:pt x="0" y="2007506"/>
                </a:lnTo>
                <a:lnTo>
                  <a:pt x="786211" y="2792246"/>
                </a:lnTo>
                <a:lnTo>
                  <a:pt x="5341038" y="2619518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uppieren 33"/>
          <p:cNvGrpSpPr/>
          <p:nvPr userDrawn="1"/>
        </p:nvGrpSpPr>
        <p:grpSpPr>
          <a:xfrm>
            <a:off x="2720600" y="-7165"/>
            <a:ext cx="3618361" cy="2048239"/>
            <a:chOff x="2760152" y="-7493"/>
            <a:chExt cx="3618361" cy="2966220"/>
          </a:xfrm>
        </p:grpSpPr>
        <p:cxnSp>
          <p:nvCxnSpPr>
            <p:cNvPr id="46" name="Gerade Verbindung 34"/>
            <p:cNvCxnSpPr>
              <a:stCxn id="44" idx="3"/>
            </p:cNvCxnSpPr>
            <p:nvPr userDrawn="1"/>
          </p:nvCxnSpPr>
          <p:spPr>
            <a:xfrm flipH="1">
              <a:off x="4179506" y="1989505"/>
              <a:ext cx="1714956" cy="964217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35"/>
            <p:cNvCxnSpPr>
              <a:endCxn id="43" idx="2"/>
            </p:cNvCxnSpPr>
            <p:nvPr/>
          </p:nvCxnSpPr>
          <p:spPr>
            <a:xfrm flipH="1" flipV="1">
              <a:off x="2760152" y="-1293"/>
              <a:ext cx="386234" cy="296002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36"/>
            <p:cNvCxnSpPr>
              <a:stCxn id="44" idx="2"/>
              <a:endCxn id="43" idx="1"/>
            </p:cNvCxnSpPr>
            <p:nvPr/>
          </p:nvCxnSpPr>
          <p:spPr>
            <a:xfrm flipV="1">
              <a:off x="6343325" y="-7493"/>
              <a:ext cx="6751" cy="258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37"/>
            <p:cNvSpPr/>
            <p:nvPr/>
          </p:nvSpPr>
          <p:spPr bwMode="auto">
            <a:xfrm>
              <a:off x="5831598" y="1893805"/>
              <a:ext cx="144016" cy="208538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0" name="Gerade Verbindung 38"/>
            <p:cNvCxnSpPr>
              <a:stCxn id="44" idx="2"/>
              <a:endCxn id="44" idx="3"/>
            </p:cNvCxnSpPr>
            <p:nvPr userDrawn="1"/>
          </p:nvCxnSpPr>
          <p:spPr>
            <a:xfrm flipH="1">
              <a:off x="5894462" y="-4909"/>
              <a:ext cx="448863" cy="1994414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34"/>
            <p:cNvCxnSpPr>
              <a:stCxn id="43" idx="0"/>
              <a:endCxn id="44" idx="4"/>
            </p:cNvCxnSpPr>
            <p:nvPr userDrawn="1"/>
          </p:nvCxnSpPr>
          <p:spPr>
            <a:xfrm>
              <a:off x="5914403" y="1977045"/>
              <a:ext cx="464110" cy="797200"/>
            </a:xfrm>
            <a:prstGeom prst="line">
              <a:avLst/>
            </a:prstGeom>
            <a:ln w="1270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IFXSHAPE"/>
          <p:cNvSpPr>
            <a:spLocks noGrp="1"/>
          </p:cNvSpPr>
          <p:nvPr userDrawn="1">
            <p:ph type="title" hasCustomPrompt="1"/>
          </p:nvPr>
        </p:nvSpPr>
        <p:spPr>
          <a:xfrm>
            <a:off x="468000" y="3008370"/>
            <a:ext cx="7488000" cy="564903"/>
          </a:xfrm>
        </p:spPr>
        <p:txBody>
          <a:bodyPr anchor="b" anchorCtr="0">
            <a:spAutoFit/>
          </a:bodyPr>
          <a:lstStyle>
            <a:lvl1pPr>
              <a:defRPr sz="360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pic>
        <p:nvPicPr>
          <p:cNvPr id="37" name="Grafik 24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3766" y="4089966"/>
            <a:ext cx="1372690" cy="600324"/>
          </a:xfrm>
          <a:prstGeom prst="rect">
            <a:avLst/>
          </a:prstGeom>
        </p:spPr>
      </p:pic>
      <p:sp>
        <p:nvSpPr>
          <p:cNvPr id="52" name="IFXSHAP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68000" y="3972421"/>
            <a:ext cx="6192000" cy="6155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 lang="en-GB" sz="2000" baseline="0" noProof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Author (department)</a:t>
            </a:r>
            <a:br>
              <a:rPr lang="en-GB" noProof="0" dirty="0"/>
            </a:br>
            <a:r>
              <a:rPr lang="en-GB" noProof="0" dirty="0"/>
              <a:t>Date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4057650" y="47625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E30034"/>
              </a:buClr>
              <a:defRPr sz="120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- restricted -</a:t>
            </a:r>
          </a:p>
        </p:txBody>
      </p:sp>
    </p:spTree>
    <p:extLst>
      <p:ext uri="{BB962C8B-B14F-4D97-AF65-F5344CB8AC3E}">
        <p14:creationId xmlns:p14="http://schemas.microsoft.com/office/powerpoint/2010/main" val="2039749269"/>
      </p:ext>
    </p:extLst>
  </p:cSld>
  <p:clrMapOvr>
    <a:masterClrMapping/>
  </p:clrMapOvr>
  <p:hf sldNum="0" hdr="0" ftr="0"/>
  <p:extLst>
    <p:ext uri="{DCECCB84-F9BA-43D5-87BE-67443E8EF086}">
      <p15:sldGuideLst xmlns:p15="http://schemas.microsoft.com/office/powerpoint/2012/main">
        <p15:guide id="1" orient="horz" pos="709">
          <p15:clr>
            <a:srgbClr val="FBAE40"/>
          </p15:clr>
        </p15:guide>
        <p15:guide id="2" pos="297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D2DA0D06-235C-4EEB-8B9F-8046DE49D3F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747208866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3457BBA4-FC04-4295-B8E6-40764C89A0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EFDB2356-26F0-49F4-8A31-904962211A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1655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305891242"/>
      </p:ext>
    </p:extLst>
  </p:cSld>
  <p:clrMapOvr>
    <a:masterClrMapping/>
  </p:clrMapOvr>
  <p:hf hdr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A519F50E-5514-456E-9941-361853BD21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38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39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0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1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2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3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4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5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46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7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8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9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0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1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2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53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022049059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FD912D6D-0D5C-4C88-A05E-24532F6501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949299333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7F890617-133B-403B-91FF-A16AE7D0D1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hteck 22"/>
          <p:cNvSpPr/>
          <p:nvPr userDrawn="1"/>
        </p:nvSpPr>
        <p:spPr bwMode="auto">
          <a:xfrm>
            <a:off x="-13234" y="0"/>
            <a:ext cx="9157233" cy="515512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uppieren 33"/>
          <p:cNvGrpSpPr/>
          <p:nvPr userDrawn="1"/>
        </p:nvGrpSpPr>
        <p:grpSpPr>
          <a:xfrm>
            <a:off x="-26987" y="0"/>
            <a:ext cx="9170987" cy="4299942"/>
            <a:chOff x="-26987" y="0"/>
            <a:chExt cx="9170987" cy="5733256"/>
          </a:xfrm>
          <a:solidFill>
            <a:schemeClr val="accent3"/>
          </a:solidFill>
        </p:grpSpPr>
        <p:cxnSp>
          <p:nvCxnSpPr>
            <p:cNvPr id="11" name="Gerade Verbindung 5"/>
            <p:cNvCxnSpPr/>
            <p:nvPr/>
          </p:nvCxnSpPr>
          <p:spPr>
            <a:xfrm flipH="1">
              <a:off x="3587742" y="2708920"/>
              <a:ext cx="5556256" cy="212799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0"/>
            <p:cNvCxnSpPr/>
            <p:nvPr/>
          </p:nvCxnSpPr>
          <p:spPr>
            <a:xfrm flipH="1" flipV="1">
              <a:off x="3587741" y="4836910"/>
              <a:ext cx="264179" cy="896346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3"/>
            <p:cNvCxnSpPr/>
            <p:nvPr/>
          </p:nvCxnSpPr>
          <p:spPr>
            <a:xfrm flipH="1" flipV="1">
              <a:off x="-26987" y="3429646"/>
              <a:ext cx="3614729" cy="1407264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6"/>
            <p:cNvCxnSpPr/>
            <p:nvPr/>
          </p:nvCxnSpPr>
          <p:spPr>
            <a:xfrm flipH="1" flipV="1">
              <a:off x="5652120" y="0"/>
              <a:ext cx="3491880" cy="4149081"/>
            </a:xfrm>
            <a:prstGeom prst="line">
              <a:avLst/>
            </a:prstGeom>
            <a:grpFill/>
            <a:ln w="12700">
              <a:solidFill>
                <a:schemeClr val="accent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6"/>
            <p:cNvSpPr/>
            <p:nvPr/>
          </p:nvSpPr>
          <p:spPr bwMode="auto">
            <a:xfrm>
              <a:off x="3515733" y="4764903"/>
              <a:ext cx="144016" cy="192000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72000" tIns="72000" rIns="72000" bIns="72000" rtlCol="0" anchor="ctr"/>
            <a:lstStyle/>
            <a:p>
              <a:pPr algn="ctr" eaLnBrk="0" hangingPunct="0"/>
              <a:endParaRPr lang="de-DE" sz="160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1599642"/>
            <a:ext cx="6115046" cy="50335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GB"/>
              <a:t>Click to enter Section</a:t>
            </a:r>
            <a:endParaRPr lang="en-GB" dirty="0"/>
          </a:p>
        </p:txBody>
      </p:sp>
      <p:sp>
        <p:nvSpPr>
          <p:cNvPr id="9" name="Freihandform 2"/>
          <p:cNvSpPr/>
          <p:nvPr userDrawn="1"/>
        </p:nvSpPr>
        <p:spPr bwMode="auto">
          <a:xfrm>
            <a:off x="-21185" y="3846520"/>
            <a:ext cx="9165183" cy="1308605"/>
          </a:xfrm>
          <a:custGeom>
            <a:avLst/>
            <a:gdLst>
              <a:gd name="connsiteX0" fmla="*/ 9113004 w 9113004"/>
              <a:gd name="connsiteY0" fmla="*/ 92990 h 1906291"/>
              <a:gd name="connsiteX1" fmla="*/ 9113004 w 9113004"/>
              <a:gd name="connsiteY1" fmla="*/ 1906291 h 1906291"/>
              <a:gd name="connsiteX2" fmla="*/ 0 w 9113004"/>
              <a:gd name="connsiteY2" fmla="*/ 1906291 h 1906291"/>
              <a:gd name="connsiteX3" fmla="*/ 0 w 9113004"/>
              <a:gd name="connsiteY3" fmla="*/ 674176 h 1906291"/>
              <a:gd name="connsiteX4" fmla="*/ 7849892 w 9113004"/>
              <a:gd name="connsiteY4" fmla="*/ 0 h 1906291"/>
              <a:gd name="connsiteX5" fmla="*/ 9113004 w 9113004"/>
              <a:gd name="connsiteY5" fmla="*/ 92990 h 1906291"/>
              <a:gd name="connsiteX0" fmla="*/ 9120917 w 9120917"/>
              <a:gd name="connsiteY0" fmla="*/ 92990 h 1906291"/>
              <a:gd name="connsiteX1" fmla="*/ 9120917 w 9120917"/>
              <a:gd name="connsiteY1" fmla="*/ 1906291 h 1906291"/>
              <a:gd name="connsiteX2" fmla="*/ 7913 w 9120917"/>
              <a:gd name="connsiteY2" fmla="*/ 1906291 h 1906291"/>
              <a:gd name="connsiteX3" fmla="*/ 0 w 9120917"/>
              <a:gd name="connsiteY3" fmla="*/ 525435 h 1906291"/>
              <a:gd name="connsiteX4" fmla="*/ 7857805 w 9120917"/>
              <a:gd name="connsiteY4" fmla="*/ 0 h 1906291"/>
              <a:gd name="connsiteX5" fmla="*/ 9120917 w 9120917"/>
              <a:gd name="connsiteY5" fmla="*/ 92990 h 190629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7841980 w 9120917"/>
              <a:gd name="connsiteY4" fmla="*/ 683774 h 1813301"/>
              <a:gd name="connsiteX5" fmla="*/ 9120917 w 9120917"/>
              <a:gd name="connsiteY5" fmla="*/ 0 h 1813301"/>
              <a:gd name="connsiteX0" fmla="*/ 9120917 w 9120917"/>
              <a:gd name="connsiteY0" fmla="*/ 0 h 1813301"/>
              <a:gd name="connsiteX1" fmla="*/ 9120917 w 9120917"/>
              <a:gd name="connsiteY1" fmla="*/ 1813301 h 1813301"/>
              <a:gd name="connsiteX2" fmla="*/ 7913 w 9120917"/>
              <a:gd name="connsiteY2" fmla="*/ 1813301 h 1813301"/>
              <a:gd name="connsiteX3" fmla="*/ 0 w 9120917"/>
              <a:gd name="connsiteY3" fmla="*/ 432445 h 1813301"/>
              <a:gd name="connsiteX4" fmla="*/ 9120917 w 9120917"/>
              <a:gd name="connsiteY4" fmla="*/ 0 h 181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20917" h="1813301">
                <a:moveTo>
                  <a:pt x="9120917" y="0"/>
                </a:moveTo>
                <a:lnTo>
                  <a:pt x="9120917" y="1813301"/>
                </a:lnTo>
                <a:lnTo>
                  <a:pt x="7913" y="1813301"/>
                </a:lnTo>
                <a:cubicBezTo>
                  <a:pt x="5275" y="1353016"/>
                  <a:pt x="2638" y="892730"/>
                  <a:pt x="0" y="432445"/>
                </a:cubicBezTo>
                <a:lnTo>
                  <a:pt x="9120917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de-DE" sz="1600" b="1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9593" y="142219"/>
            <a:ext cx="905487" cy="396000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512356395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Four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7D6E3078-A45E-4A00-BBC9-FE3F8DEE7C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424847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09"/>
            <a:ext cx="4249042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8" y="2895600"/>
            <a:ext cx="424904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287165090"/>
      </p:ext>
    </p:extLst>
  </p:cSld>
  <p:clrMapOvr>
    <a:masterClrMapping/>
  </p:clrMapOvr>
  <p:hf hdr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747FF6F-8352-437B-806B-559B684C478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09"/>
            <a:ext cx="8641655" cy="173747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895600"/>
            <a:ext cx="4248472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895600"/>
            <a:ext cx="4249041" cy="18907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42837532"/>
      </p:ext>
    </p:extLst>
  </p:cSld>
  <p:clrMapOvr>
    <a:masterClrMapping/>
  </p:clrMapOvr>
  <p:hf hdr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Two_Columns_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40E4626-F684-4355-A758-D79720E8D3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924500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8" y="2085698"/>
            <a:ext cx="4248472" cy="145936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250825" y="3813889"/>
            <a:ext cx="8640960" cy="972425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667220447"/>
      </p:ext>
    </p:extLst>
  </p:cSld>
  <p:clrMapOvr>
    <a:masterClrMapping/>
  </p:clrMapOvr>
  <p:hf hdr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B15569D5-6A89-4426-BF49-DD5CACB1A2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6" y="951310"/>
            <a:ext cx="2808288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3203576" y="951310"/>
            <a:ext cx="2736850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6084888" y="951310"/>
            <a:ext cx="280831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690909785"/>
      </p:ext>
    </p:extLst>
  </p:cSld>
  <p:clrMapOvr>
    <a:masterClrMapping/>
  </p:clrMapOvr>
  <p:hf hdr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Three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C0498BB8-3B98-4CF3-B12A-FD44DF6867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952750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3348039" y="2085975"/>
            <a:ext cx="25923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084889" y="2085975"/>
            <a:ext cx="2808287" cy="2700338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54603252"/>
      </p:ext>
    </p:extLst>
  </p:cSld>
  <p:clrMapOvr>
    <a:masterClrMapping/>
  </p:clrMapOvr>
  <p:hf hdr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9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7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382E14EB-98F4-4010-BAEB-BC1135FD14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484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4643439" y="951310"/>
            <a:ext cx="2016125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6804025" y="951310"/>
            <a:ext cx="2088232" cy="38350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8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24057176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38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36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AD76975F-6461-4039-918B-82BEC9F58AF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19" name="IFXSHAPE"/>
          <p:cNvSpPr>
            <a:spLocks noGrp="1"/>
          </p:cNvSpPr>
          <p:nvPr>
            <p:ph type="body" idx="17" hasCustomPrompt="1"/>
          </p:nvPr>
        </p:nvSpPr>
        <p:spPr>
          <a:xfrm>
            <a:off x="971500" y="951309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20" name="IFXSHAPE"/>
          <p:cNvSpPr>
            <a:spLocks noGrp="1"/>
          </p:cNvSpPr>
          <p:nvPr>
            <p:ph type="body" sz="quarter" idx="18" hasCustomPrompt="1"/>
          </p:nvPr>
        </p:nvSpPr>
        <p:spPr>
          <a:xfrm>
            <a:off x="971502" y="1437370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1" name="IFXSHAPE"/>
          <p:cNvSpPr>
            <a:spLocks noGrp="1"/>
          </p:cNvSpPr>
          <p:nvPr>
            <p:ph type="body" sz="quarter" idx="19" hasCustomPrompt="1"/>
          </p:nvPr>
        </p:nvSpPr>
        <p:spPr>
          <a:xfrm>
            <a:off x="971502" y="192343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2" name="IFXSHAPE"/>
          <p:cNvSpPr>
            <a:spLocks noGrp="1"/>
          </p:cNvSpPr>
          <p:nvPr>
            <p:ph type="body" sz="quarter" idx="20" hasCustomPrompt="1"/>
          </p:nvPr>
        </p:nvSpPr>
        <p:spPr>
          <a:xfrm>
            <a:off x="971502" y="2409491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sz="quarter" idx="21" hasCustomPrompt="1"/>
          </p:nvPr>
        </p:nvSpPr>
        <p:spPr>
          <a:xfrm>
            <a:off x="971502" y="2895552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4" name="IFXSHAPE"/>
          <p:cNvSpPr>
            <a:spLocks noGrp="1"/>
          </p:cNvSpPr>
          <p:nvPr>
            <p:ph type="body" sz="quarter" idx="22" hasCustomPrompt="1"/>
          </p:nvPr>
        </p:nvSpPr>
        <p:spPr>
          <a:xfrm>
            <a:off x="971502" y="3381613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8" name="IFXSHAPE"/>
          <p:cNvSpPr>
            <a:spLocks noGrp="1"/>
          </p:cNvSpPr>
          <p:nvPr>
            <p:ph type="body" sz="quarter" idx="23" hasCustomPrompt="1"/>
          </p:nvPr>
        </p:nvSpPr>
        <p:spPr>
          <a:xfrm>
            <a:off x="971502" y="386767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29" name="IFXSHAPE"/>
          <p:cNvSpPr>
            <a:spLocks noGrp="1"/>
          </p:cNvSpPr>
          <p:nvPr>
            <p:ph type="body" sz="quarter" idx="24" hasCustomPrompt="1"/>
          </p:nvPr>
        </p:nvSpPr>
        <p:spPr>
          <a:xfrm>
            <a:off x="971502" y="4353734"/>
            <a:ext cx="7921676" cy="432054"/>
          </a:xfrm>
          <a:prstGeom prst="rect">
            <a:avLst/>
          </a:prstGeom>
          <a:noFill/>
        </p:spPr>
        <p:txBody>
          <a:bodyPr wrap="square" lIns="0" anchor="ctr">
            <a:noAutofit/>
          </a:bodyPr>
          <a:lstStyle>
            <a:lvl1pPr marL="0" indent="0" fontAlgn="auto">
              <a:buNone/>
              <a:defRPr sz="1600"/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noProof="0" dirty="0"/>
              <a:t>Click to edit text</a:t>
            </a:r>
          </a:p>
        </p:txBody>
      </p:sp>
      <p:sp>
        <p:nvSpPr>
          <p:cNvPr id="30" name="IFXSHAPE"/>
          <p:cNvSpPr>
            <a:spLocks noGrp="1"/>
          </p:cNvSpPr>
          <p:nvPr>
            <p:ph type="body" idx="28" hasCustomPrompt="1"/>
          </p:nvPr>
        </p:nvSpPr>
        <p:spPr>
          <a:xfrm>
            <a:off x="250825" y="95130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1" name="IFXSHAPE"/>
          <p:cNvSpPr>
            <a:spLocks noGrp="1"/>
          </p:cNvSpPr>
          <p:nvPr>
            <p:ph type="body" idx="29" hasCustomPrompt="1"/>
          </p:nvPr>
        </p:nvSpPr>
        <p:spPr>
          <a:xfrm>
            <a:off x="250825" y="1437445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2" name="IFXSHAPE"/>
          <p:cNvSpPr>
            <a:spLocks noGrp="1"/>
          </p:cNvSpPr>
          <p:nvPr>
            <p:ph type="body" idx="30" hasCustomPrompt="1"/>
          </p:nvPr>
        </p:nvSpPr>
        <p:spPr>
          <a:xfrm>
            <a:off x="250825" y="1923581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3" name="IFXSHAPE"/>
          <p:cNvSpPr>
            <a:spLocks noGrp="1"/>
          </p:cNvSpPr>
          <p:nvPr>
            <p:ph type="body" idx="31" hasCustomPrompt="1"/>
          </p:nvPr>
        </p:nvSpPr>
        <p:spPr>
          <a:xfrm>
            <a:off x="250825" y="2409716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4" name="IFXSHAPE"/>
          <p:cNvSpPr>
            <a:spLocks noGrp="1"/>
          </p:cNvSpPr>
          <p:nvPr>
            <p:ph type="body" idx="32" hasCustomPrompt="1"/>
          </p:nvPr>
        </p:nvSpPr>
        <p:spPr>
          <a:xfrm>
            <a:off x="250825" y="2895852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5" name="IFXSHAPE"/>
          <p:cNvSpPr>
            <a:spLocks noGrp="1"/>
          </p:cNvSpPr>
          <p:nvPr>
            <p:ph type="body" idx="33" hasCustomPrompt="1"/>
          </p:nvPr>
        </p:nvSpPr>
        <p:spPr>
          <a:xfrm>
            <a:off x="250825" y="3381988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6" name="IFXSHAPE"/>
          <p:cNvSpPr>
            <a:spLocks noGrp="1"/>
          </p:cNvSpPr>
          <p:nvPr>
            <p:ph type="body" idx="34" hasCustomPrompt="1"/>
          </p:nvPr>
        </p:nvSpPr>
        <p:spPr>
          <a:xfrm>
            <a:off x="250825" y="3868124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37" name="IFXSHAPE"/>
          <p:cNvSpPr>
            <a:spLocks noGrp="1"/>
          </p:cNvSpPr>
          <p:nvPr>
            <p:ph type="body" idx="35" hasCustomPrompt="1"/>
          </p:nvPr>
        </p:nvSpPr>
        <p:spPr>
          <a:xfrm>
            <a:off x="250825" y="4354259"/>
            <a:ext cx="432000" cy="432054"/>
          </a:xfrm>
          <a:prstGeom prst="ellipse">
            <a:avLst/>
          </a:prstGeom>
          <a:solidFill>
            <a:schemeClr val="accent4"/>
          </a:solidFill>
        </p:spPr>
        <p:txBody>
          <a:bodyPr wrap="square" lIns="0" anchor="ctr">
            <a:noAutofit/>
          </a:bodyPr>
          <a:lstStyle>
            <a:lvl1pPr marL="0" indent="0" algn="ctr" fontAlgn="auto">
              <a:buNone/>
              <a:defRPr sz="1400">
                <a:solidFill>
                  <a:schemeClr val="bg1"/>
                </a:solidFill>
              </a:defRPr>
            </a:lvl1pPr>
            <a:lvl2pPr fontAlgn="auto">
              <a:defRPr/>
            </a:lvl2pPr>
            <a:lvl3pPr fontAlgn="auto">
              <a:defRPr/>
            </a:lvl3pPr>
            <a:lvl4pPr fontAlgn="auto">
              <a:defRPr/>
            </a:lvl4pPr>
            <a:lvl5pPr fontAlgn="auto">
              <a:defRPr/>
            </a:lvl5pPr>
          </a:lstStyle>
          <a:p>
            <a:pPr lvl="0"/>
            <a:r>
              <a:rPr lang="en-GB" dirty="0" err="1"/>
              <a:t>Nr</a:t>
            </a:r>
            <a:r>
              <a:rPr lang="en-GB" dirty="0"/>
              <a:t>.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37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Row_and_Four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20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8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0A620F94-927B-420B-9DF5-C5D8E7CC67C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27790"/>
            <a:ext cx="722376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8640960" cy="1026319"/>
          </a:xfrm>
          <a:prstGeom prst="rect">
            <a:avLst/>
          </a:prstGeom>
        </p:spPr>
        <p:txBody>
          <a:bodyPr/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buNone/>
              <a:defRPr/>
            </a:lvl4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2508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1" name="IFXSHAPE"/>
          <p:cNvSpPr>
            <a:spLocks noGrp="1"/>
          </p:cNvSpPr>
          <p:nvPr>
            <p:ph sz="quarter" idx="15" hasCustomPrompt="1"/>
          </p:nvPr>
        </p:nvSpPr>
        <p:spPr>
          <a:xfrm>
            <a:off x="2484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" name="IFXSHAPE"/>
          <p:cNvSpPr>
            <a:spLocks noGrp="1"/>
          </p:cNvSpPr>
          <p:nvPr>
            <p:ph sz="quarter" idx="16" hasCustomPrompt="1"/>
          </p:nvPr>
        </p:nvSpPr>
        <p:spPr>
          <a:xfrm>
            <a:off x="4643439" y="2085975"/>
            <a:ext cx="2016125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IFXSHAPE"/>
          <p:cNvSpPr>
            <a:spLocks noGrp="1"/>
          </p:cNvSpPr>
          <p:nvPr>
            <p:ph sz="quarter" idx="17" hasCustomPrompt="1"/>
          </p:nvPr>
        </p:nvSpPr>
        <p:spPr>
          <a:xfrm>
            <a:off x="6804025" y="2085975"/>
            <a:ext cx="2088232" cy="27003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Aft>
                <a:spcPts val="0"/>
              </a:spcAft>
              <a:defRPr sz="1600"/>
            </a:lvl1pPr>
            <a:lvl2pPr>
              <a:spcAft>
                <a:spcPts val="0"/>
              </a:spcAft>
              <a:defRPr sz="1600"/>
            </a:lvl2pPr>
            <a:lvl3pPr>
              <a:spcAft>
                <a:spcPts val="0"/>
              </a:spcAft>
              <a:defRPr sz="1400"/>
            </a:lvl3pPr>
            <a:lvl4pPr>
              <a:spcAft>
                <a:spcPts val="0"/>
              </a:spcAft>
              <a:defRPr sz="1200"/>
            </a:lvl4pPr>
            <a:lvl5pPr>
              <a:spcAft>
                <a:spcPts val="0"/>
              </a:spcAft>
              <a:defRPr sz="1100"/>
            </a:lvl5pPr>
          </a:lstStyle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9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510051246"/>
      </p:ext>
    </p:extLst>
  </p:cSld>
  <p:clrMapOvr>
    <a:masterClrMapping/>
  </p:clrMapOvr>
  <p:hf hdr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CF9939AC-BD27-4219-89CB-DF773B4A37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47425933"/>
      </p:ext>
    </p:extLst>
  </p:cSld>
  <p:clrMapOvr>
    <a:masterClrMapping/>
  </p:clrMapOvr>
  <p:hf hdr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ull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ftr" sz="quarter" idx="10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3972090"/>
      </p:ext>
    </p:extLst>
  </p:cSld>
  <p:clrMapOvr>
    <a:masterClrMapping/>
  </p:clrMapOvr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Final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854EC269-CB92-41C6-97AD-3CDF4E7787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49415195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Final_Cla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2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B8D4E05B-4446-4910-954A-0A27A2D808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3088711799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103224E0-77B2-4B63-AC31-06282B2244E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" y="457"/>
            <a:ext cx="9142375" cy="5142586"/>
          </a:xfrm>
          <a:prstGeom prst="rect">
            <a:avLst/>
          </a:prstGeom>
        </p:spPr>
      </p:pic>
      <p:sp>
        <p:nvSpPr>
          <p:cNvPr id="8" name="IFXSHAPE"/>
          <p:cNvSpPr>
            <a:spLocks noGrp="1"/>
          </p:cNvSpPr>
          <p:nvPr>
            <p:ph type="title" hasCustomPrompt="1"/>
          </p:nvPr>
        </p:nvSpPr>
        <p:spPr>
          <a:xfrm>
            <a:off x="468000" y="1779662"/>
            <a:ext cx="6331744" cy="564903"/>
          </a:xfrm>
        </p:spPr>
        <p:txBody>
          <a:bodyPr anchor="b" anchorCtr="0">
            <a:spAutoFit/>
          </a:bodyPr>
          <a:lstStyle>
            <a:lvl1pPr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sz="3600" kern="0" dirty="0"/>
              <a:t>Please type in title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891176735"/>
      </p:ext>
    </p:extLst>
  </p:cSld>
  <p:clrMapOvr>
    <a:masterClrMapping/>
  </p:clrMapOvr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ent_GCC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" y="457"/>
            <a:ext cx="9142375" cy="5142586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763C8D81-AE36-4491-8CED-794F4B6150C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584941952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FX_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7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3" name="IFXSHAPE"/>
          <p:cNvSpPr>
            <a:spLocks noGrp="1"/>
          </p:cNvSpPr>
          <p:nvPr>
            <p:ph type="sldNum" sz="quarter" idx="15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49FED044-9402-4854-A48A-2F3F0AB0C4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IFXSHAPE"/>
          <p:cNvSpPr>
            <a:spLocks noGrp="1"/>
          </p:cNvSpPr>
          <p:nvPr>
            <p:ph type="title" hasCustomPrompt="1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</a:p>
        </p:txBody>
      </p:sp>
      <p:sp>
        <p:nvSpPr>
          <p:cNvPr id="7" name="IFXSHAPE"/>
          <p:cNvSpPr>
            <a:spLocks noGrp="1"/>
          </p:cNvSpPr>
          <p:nvPr>
            <p:ph sz="quarter" idx="13" hasCustomPrompt="1"/>
          </p:nvPr>
        </p:nvSpPr>
        <p:spPr>
          <a:xfrm>
            <a:off x="250825" y="951310"/>
            <a:ext cx="424847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IFXSHAPE"/>
          <p:cNvSpPr>
            <a:spLocks noGrp="1"/>
          </p:cNvSpPr>
          <p:nvPr>
            <p:ph sz="quarter" idx="14" hasCustomPrompt="1"/>
          </p:nvPr>
        </p:nvSpPr>
        <p:spPr>
          <a:xfrm>
            <a:off x="4643438" y="951310"/>
            <a:ext cx="4249042" cy="38350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" name="IFXSHAPE"/>
          <p:cNvSpPr>
            <a:spLocks noGrp="1"/>
          </p:cNvSpPr>
          <p:nvPr>
            <p:ph type="dt" sz="half" idx="16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FXSHAPE"/>
          <p:cNvSpPr>
            <a:spLocks noGrp="1"/>
          </p:cNvSpPr>
          <p:nvPr>
            <p:ph type="ftr" sz="quarter" idx="16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2" name="IFXSHAPE"/>
          <p:cNvSpPr>
            <a:spLocks noGrp="1"/>
          </p:cNvSpPr>
          <p:nvPr>
            <p:ph type="sldNum" sz="quarter" idx="14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DAC280C4-37FE-4391-B010-A223AC7F12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" y="1"/>
            <a:ext cx="9135878" cy="5143499"/>
          </a:xfrm>
          <a:prstGeom prst="rect">
            <a:avLst/>
          </a:prstGeom>
        </p:spPr>
      </p:pic>
      <p:sp>
        <p:nvSpPr>
          <p:cNvPr id="11" name="IFXSHAPE"/>
          <p:cNvSpPr>
            <a:spLocks noGrp="1"/>
          </p:cNvSpPr>
          <p:nvPr>
            <p:ph type="body" sz="quarter" idx="13" hasCustomPrompt="1"/>
          </p:nvPr>
        </p:nvSpPr>
        <p:spPr>
          <a:xfrm>
            <a:off x="251519" y="951310"/>
            <a:ext cx="7406640" cy="183594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GB" dirty="0"/>
              <a:t>Click to enter section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15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FX_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ftr" sz="quarter" idx="12"/>
          </p:nvPr>
        </p:nvSpPr>
        <p:spPr>
          <a:xfrm>
            <a:off x="4283964" y="4914900"/>
            <a:ext cx="576072" cy="228600"/>
          </a:xfrm>
        </p:spPr>
        <p:txBody>
          <a:bodyPr wrap="none" lIns="0" tIns="0" rIns="0" bIns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"/>
            <a:ext cx="9144000" cy="5142586"/>
          </a:xfrm>
          <a:prstGeom prst="rect">
            <a:avLst/>
          </a:prstGeom>
        </p:spPr>
      </p:pic>
      <p:sp>
        <p:nvSpPr>
          <p:cNvPr id="3" name="IFXSHAPE"/>
          <p:cNvSpPr>
            <a:spLocks noGrp="1"/>
          </p:cNvSpPr>
          <p:nvPr>
            <p:ph type="sldNum" sz="quarter" idx="10"/>
          </p:nvPr>
        </p:nvSpPr>
        <p:spPr>
          <a:xfrm>
            <a:off x="8315516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B0FCE174-8D52-4519-B69D-2F6BCAB431A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dt" sz="half" idx="11"/>
          </p:nvPr>
        </p:nvSpPr>
        <p:spPr>
          <a:xfrm>
            <a:off x="250824" y="4914900"/>
            <a:ext cx="288036" cy="228600"/>
          </a:xfrm>
        </p:spPr>
        <p:txBody>
          <a:bodyPr wrap="none" lIns="0" tIns="0" rIns="0" bIns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90131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image" Target="../media/image13.png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14.png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3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44D699A1-937A-45A7-BA6D-D560C0A479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14900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913482"/>
            <a:ext cx="9144000" cy="2285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12"/>
            <a:ext cx="9144000" cy="679703"/>
          </a:xfrm>
          <a:prstGeom prst="rect">
            <a:avLst/>
          </a:prstGeom>
        </p:spPr>
      </p:pic>
      <p:sp>
        <p:nvSpPr>
          <p:cNvPr id="12" name="IFXSHAPE"/>
          <p:cNvSpPr>
            <a:spLocks noGrp="1"/>
          </p:cNvSpPr>
          <p:nvPr>
            <p:ph type="title"/>
          </p:nvPr>
        </p:nvSpPr>
        <p:spPr>
          <a:xfrm>
            <a:off x="251520" y="14154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23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chemeClr val="accent2"/>
              </a:buClr>
              <a:defRPr sz="700" b="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50" r:id="rId2"/>
    <p:sldLayoutId id="2147483751" r:id="rId3"/>
    <p:sldLayoutId id="2147483729" r:id="rId4"/>
    <p:sldLayoutId id="2147483730" r:id="rId5"/>
    <p:sldLayoutId id="2147483741" r:id="rId6"/>
    <p:sldLayoutId id="2147483731" r:id="rId7"/>
    <p:sldLayoutId id="2147483742" r:id="rId8"/>
    <p:sldLayoutId id="2147483752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9" r:id="rId18"/>
    <p:sldLayoutId id="2147483753" r:id="rId19"/>
    <p:sldLayoutId id="2147483803" r:id="rId20"/>
    <p:sldLayoutId id="2147483804" r:id="rId2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576000" indent="-288000" algn="l" rtl="0" eaLnBrk="1" fontAlgn="base" hangingPunct="1">
        <a:spcBef>
          <a:spcPts val="0"/>
        </a:spcBef>
        <a:spcAft>
          <a:spcPts val="9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Verdana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Verdana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Verdana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Verdana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453FF237-0522-47FC-AE4C-D4ADBDB193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14900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5" name="IFXSHAPE"/>
          <p:cNvSpPr>
            <a:spLocks noGrp="1"/>
          </p:cNvSpPr>
          <p:nvPr>
            <p:ph type="title"/>
          </p:nvPr>
        </p:nvSpPr>
        <p:spPr>
          <a:xfrm>
            <a:off x="251520" y="12779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IFXSHAPE"/>
          <p:cNvSpPr>
            <a:spLocks noGrp="1"/>
          </p:cNvSpPr>
          <p:nvPr>
            <p:ph type="dt" sz="half" idx="2"/>
          </p:nvPr>
        </p:nvSpPr>
        <p:spPr>
          <a:xfrm>
            <a:off x="250824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99459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802" r:id="rId2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FXSHAPE"/>
          <p:cNvSpPr>
            <a:spLocks noGrp="1"/>
          </p:cNvSpPr>
          <p:nvPr>
            <p:ph type="sldNum" sz="quarter" idx="4"/>
          </p:nvPr>
        </p:nvSpPr>
        <p:spPr>
          <a:xfrm>
            <a:off x="8315516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fontAlgn="t">
              <a:buClr>
                <a:srgbClr val="928285"/>
              </a:buClr>
              <a:defRPr sz="1400" b="0">
                <a:solidFill>
                  <a:srgbClr val="FFFFFF"/>
                </a:solidFill>
                <a:latin typeface="Verdana" panose="020B0604030504040204" pitchFamily="34" charset="0"/>
              </a:defRPr>
            </a:lvl1pPr>
          </a:lstStyle>
          <a:p>
            <a:fld id="{0018612F-7AFC-4EE2-AACF-DD88D2AB7D2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ftr" sz="quarter" idx="3"/>
          </p:nvPr>
        </p:nvSpPr>
        <p:spPr>
          <a:xfrm>
            <a:off x="4283964" y="4914900"/>
            <a:ext cx="576072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72228"/>
            <a:ext cx="9144000" cy="27127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6"/>
            <a:ext cx="9144000" cy="679704"/>
          </a:xfrm>
          <a:prstGeom prst="rect">
            <a:avLst/>
          </a:prstGeom>
        </p:spPr>
      </p:pic>
      <p:sp>
        <p:nvSpPr>
          <p:cNvPr id="15" name="IFXSHAPE"/>
          <p:cNvSpPr>
            <a:spLocks noGrp="1"/>
          </p:cNvSpPr>
          <p:nvPr>
            <p:ph type="title"/>
          </p:nvPr>
        </p:nvSpPr>
        <p:spPr>
          <a:xfrm>
            <a:off x="251520" y="127790"/>
            <a:ext cx="7406640" cy="540000"/>
          </a:xfrm>
          <a:prstGeom prst="rect">
            <a:avLst/>
          </a:prstGeom>
        </p:spPr>
        <p:txBody>
          <a:bodyPr vert="horz" lIns="0" tIns="0" rIns="0" bIns="10800" rtlCol="0" anchor="b" anchorCtr="0">
            <a:noAutofit/>
          </a:bodyPr>
          <a:lstStyle/>
          <a:p>
            <a:r>
              <a:rPr lang="en-GB" noProof="0" dirty="0"/>
              <a:t>Click to edit title</a:t>
            </a:r>
          </a:p>
        </p:txBody>
      </p:sp>
      <p:sp>
        <p:nvSpPr>
          <p:cNvPr id="16" name="IFXSHAPE"/>
          <p:cNvSpPr>
            <a:spLocks noGrp="1"/>
          </p:cNvSpPr>
          <p:nvPr>
            <p:ph type="body" idx="1"/>
          </p:nvPr>
        </p:nvSpPr>
        <p:spPr>
          <a:xfrm>
            <a:off x="250825" y="951310"/>
            <a:ext cx="8640763" cy="38350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" name="IFXSHAPE"/>
          <p:cNvSpPr>
            <a:spLocks noGrp="1"/>
          </p:cNvSpPr>
          <p:nvPr>
            <p:ph type="dt" sz="half" idx="2"/>
          </p:nvPr>
        </p:nvSpPr>
        <p:spPr>
          <a:xfrm>
            <a:off x="250824" y="4914900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l" fontAlgn="t">
              <a:buClr>
                <a:srgbClr val="928285"/>
              </a:buClr>
              <a:defRPr sz="700" b="0">
                <a:solidFill>
                  <a:srgbClr val="928285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4224579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1" r:id="rId2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tx1"/>
        </a:buClr>
        <a:buFontTx/>
        <a:buNone/>
        <a:defRPr sz="1900" b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88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Arial" panose="020B0604020202020204" pitchFamily="34" charset="0"/>
        <a:buChar char="›"/>
        <a:defRPr sz="18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800">
          <a:solidFill>
            <a:schemeClr val="tx1"/>
          </a:solidFill>
          <a:latin typeface="Arial" panose="020B0604020202020204" pitchFamily="34" charset="0"/>
        </a:defRPr>
      </a:lvl2pPr>
      <a:lvl3pPr marL="864000" indent="-288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itchFamily="34" charset="0"/>
        <a:buChar char="–"/>
        <a:defRPr sz="1600" baseline="0">
          <a:solidFill>
            <a:schemeClr val="tx1"/>
          </a:solidFill>
          <a:latin typeface="Arial" panose="020B0604020202020204" pitchFamily="34" charset="0"/>
        </a:defRPr>
      </a:lvl3pPr>
      <a:lvl4pPr marL="1080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400" baseline="0">
          <a:solidFill>
            <a:schemeClr val="tx1"/>
          </a:solidFill>
          <a:latin typeface="Arial" panose="020B0604020202020204" pitchFamily="34" charset="0"/>
        </a:defRPr>
      </a:lvl4pPr>
      <a:lvl5pPr marL="1296000" indent="-216000" algn="l" rtl="0" eaLnBrk="1" fontAlgn="base" hangingPunct="1">
        <a:spcBef>
          <a:spcPts val="0"/>
        </a:spcBef>
        <a:spcAft>
          <a:spcPts val="0"/>
        </a:spcAft>
        <a:buClr>
          <a:schemeClr val="accent1"/>
        </a:buClr>
        <a:buSzPct val="100000"/>
        <a:buFont typeface="Verdana" panose="020B0604030504040204" pitchFamily="34" charset="0"/>
        <a:buChar char="–"/>
        <a:defRPr sz="1200" baseline="0">
          <a:solidFill>
            <a:schemeClr val="tx1"/>
          </a:solidFill>
          <a:latin typeface="Arial" panose="020B0604020202020204" pitchFamily="34" charset="0"/>
        </a:defRPr>
      </a:lvl5pPr>
      <a:lvl6pPr marL="1296000" indent="-216000" algn="l" rtl="0" eaLnBrk="1" fontAlgn="base" hangingPunct="1">
        <a:spcBef>
          <a:spcPts val="0"/>
        </a:spcBef>
        <a:spcAft>
          <a:spcPts val="300"/>
        </a:spcAft>
        <a:buClr>
          <a:schemeClr val="accent1"/>
        </a:buClr>
        <a:buFont typeface="Verdana" pitchFamily="34" charset="0"/>
        <a:buNone/>
        <a:defRPr sz="1400" baseline="0">
          <a:solidFill>
            <a:schemeClr val="tx1"/>
          </a:solidFill>
          <a:latin typeface="Verdana" pitchFamily="34" charset="0"/>
        </a:defRPr>
      </a:lvl6pPr>
      <a:lvl7pPr marL="25146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7pPr>
      <a:lvl8pPr marL="29718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8pPr>
      <a:lvl9pPr marL="3429000" indent="-228600" algn="l" rtl="0" eaLnBrk="1" fontAlgn="base" hangingPunct="1">
        <a:spcBef>
          <a:spcPct val="25000"/>
        </a:spcBef>
        <a:spcAft>
          <a:spcPct val="0"/>
        </a:spcAft>
        <a:buClr>
          <a:schemeClr val="tx1"/>
        </a:buClr>
        <a:buChar char="–"/>
        <a:defRPr sz="2000">
          <a:solidFill>
            <a:srgbClr val="666666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40.xml"/><Relationship Id="rId16" Type="http://schemas.openxmlformats.org/officeDocument/2006/relationships/slide" Target="slide15.xml"/><Relationship Id="rId1" Type="http://schemas.openxmlformats.org/officeDocument/2006/relationships/customXml" Target="../../customXml/item5.xml"/><Relationship Id="rId6" Type="http://schemas.openxmlformats.org/officeDocument/2006/relationships/tags" Target="../tags/tag44.xml"/><Relationship Id="rId11" Type="http://schemas.openxmlformats.org/officeDocument/2006/relationships/slide" Target="slide4.xml"/><Relationship Id="rId5" Type="http://schemas.openxmlformats.org/officeDocument/2006/relationships/tags" Target="../tags/tag43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slide" Target="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48.xml"/><Relationship Id="rId16" Type="http://schemas.openxmlformats.org/officeDocument/2006/relationships/slide" Target="slide15.xml"/><Relationship Id="rId1" Type="http://schemas.openxmlformats.org/officeDocument/2006/relationships/customXml" Target="../../customXml/item10.xml"/><Relationship Id="rId6" Type="http://schemas.openxmlformats.org/officeDocument/2006/relationships/tags" Target="../tags/tag52.xml"/><Relationship Id="rId11" Type="http://schemas.openxmlformats.org/officeDocument/2006/relationships/slide" Target="slide4.xml"/><Relationship Id="rId5" Type="http://schemas.openxmlformats.org/officeDocument/2006/relationships/tags" Target="../tags/tag51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slide" Target="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ineon.com/cms/en/product/evaluation-boards/s2go-adapter-rasp-pi-iot/?redirId=130667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" Target="slide6.xml"/><Relationship Id="rId18" Type="http://schemas.openxmlformats.org/officeDocument/2006/relationships/slide" Target="slide1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" Target="slide4.xml"/><Relationship Id="rId17" Type="http://schemas.openxmlformats.org/officeDocument/2006/relationships/slide" Target="slide15.xml"/><Relationship Id="rId2" Type="http://schemas.openxmlformats.org/officeDocument/2006/relationships/tags" Target="../tags/tag2.xml"/><Relationship Id="rId16" Type="http://schemas.openxmlformats.org/officeDocument/2006/relationships/slide" Target="slide14.xml"/><Relationship Id="rId1" Type="http://schemas.openxmlformats.org/officeDocument/2006/relationships/customXml" Target="../../customXml/item13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5.xml"/><Relationship Id="rId15" Type="http://schemas.openxmlformats.org/officeDocument/2006/relationships/slide" Target="slide13.xml"/><Relationship Id="rId10" Type="http://schemas.openxmlformats.org/officeDocument/2006/relationships/tags" Target="../tags/tag10.xml"/><Relationship Id="rId19" Type="http://schemas.openxmlformats.org/officeDocument/2006/relationships/slide" Target="slide18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ineon/RaspberryPi_DPS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www.infineon.com/cms/en/product/evaluation-boards/s2go-pressure-dps422/" TargetMode="External"/><Relationship Id="rId12" Type="http://schemas.openxmlformats.org/officeDocument/2006/relationships/hyperlink" Target="https://github.com/Infineon/GetStarted_IM69D130_With_RaspberryPi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nfineon.com/cms/en/product/evaluation-boards/s2go-pressure-dps368/" TargetMode="External"/><Relationship Id="rId11" Type="http://schemas.openxmlformats.org/officeDocument/2006/relationships/hyperlink" Target="https://www.infineon.com/cms/en/product/evaluation-boards/s2go-memsmic-im69d" TargetMode="External"/><Relationship Id="rId5" Type="http://schemas.openxmlformats.org/officeDocument/2006/relationships/hyperlink" Target="https://www.infineon.com/cms/en/product/evaluation-boards/s2go-pressure-dps310/" TargetMode="External"/><Relationship Id="rId10" Type="http://schemas.openxmlformats.org/officeDocument/2006/relationships/hyperlink" Target="https://github.com/Infineon/RaspberryPi_TLV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s://www.infineon.com/cms/en/product/evaluation-boards/s2go_3d-sense_tlv493d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56.xml"/><Relationship Id="rId16" Type="http://schemas.openxmlformats.org/officeDocument/2006/relationships/slide" Target="slide15.xml"/><Relationship Id="rId1" Type="http://schemas.openxmlformats.org/officeDocument/2006/relationships/customXml" Target="../../customXml/item3.xml"/><Relationship Id="rId6" Type="http://schemas.openxmlformats.org/officeDocument/2006/relationships/tags" Target="../tags/tag60.xml"/><Relationship Id="rId11" Type="http://schemas.openxmlformats.org/officeDocument/2006/relationships/slide" Target="slide4.xml"/><Relationship Id="rId5" Type="http://schemas.openxmlformats.org/officeDocument/2006/relationships/tags" Target="../tags/tag59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64.xml"/><Relationship Id="rId16" Type="http://schemas.openxmlformats.org/officeDocument/2006/relationships/slide" Target="slide15.xml"/><Relationship Id="rId1" Type="http://schemas.openxmlformats.org/officeDocument/2006/relationships/customXml" Target="../../customXml/item7.xml"/><Relationship Id="rId6" Type="http://schemas.openxmlformats.org/officeDocument/2006/relationships/tags" Target="../tags/tag68.xml"/><Relationship Id="rId11" Type="http://schemas.openxmlformats.org/officeDocument/2006/relationships/slide" Target="slide4.xml"/><Relationship Id="rId5" Type="http://schemas.openxmlformats.org/officeDocument/2006/relationships/tags" Target="../tags/tag67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" Target="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73.xml"/><Relationship Id="rId7" Type="http://schemas.openxmlformats.org/officeDocument/2006/relationships/tags" Target="../tags/tag77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72.xml"/><Relationship Id="rId16" Type="http://schemas.openxmlformats.org/officeDocument/2006/relationships/slide" Target="slide15.xml"/><Relationship Id="rId1" Type="http://schemas.openxmlformats.org/officeDocument/2006/relationships/customXml" Target="../../customXml/item4.xml"/><Relationship Id="rId6" Type="http://schemas.openxmlformats.org/officeDocument/2006/relationships/tags" Target="../tags/tag76.xml"/><Relationship Id="rId11" Type="http://schemas.openxmlformats.org/officeDocument/2006/relationships/slide" Target="slide4.xml"/><Relationship Id="rId5" Type="http://schemas.openxmlformats.org/officeDocument/2006/relationships/tags" Target="../tags/tag75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slide" Target="slid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customXml" Target="../../customXml/item6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slide" Target="slide20.xml"/><Relationship Id="rId2" Type="http://schemas.openxmlformats.org/officeDocument/2006/relationships/tags" Target="../tags/tag11.xml"/><Relationship Id="rId1" Type="http://schemas.openxmlformats.org/officeDocument/2006/relationships/customXml" Target="../../customXml/item2.xml"/><Relationship Id="rId6" Type="http://schemas.openxmlformats.org/officeDocument/2006/relationships/slide" Target="slide19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customXml" Target="../../customXml/item12.xml"/><Relationship Id="rId6" Type="http://schemas.openxmlformats.org/officeDocument/2006/relationships/slide" Target="slide20.xml"/><Relationship Id="rId5" Type="http://schemas.openxmlformats.org/officeDocument/2006/relationships/slide" Target="slide19.xml"/><Relationship Id="rId4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nfineon/GetStarted_IM69D130_With_RaspberryPi" TargetMode="External"/><Relationship Id="rId3" Type="http://schemas.openxmlformats.org/officeDocument/2006/relationships/hyperlink" Target="https://github.com/Infineon" TargetMode="External"/><Relationship Id="rId7" Type="http://schemas.openxmlformats.org/officeDocument/2006/relationships/hyperlink" Target="https://gitter.im/MakerConerFor_TLV493D/community?utm_source=badge&amp;utm_medium=badge&amp;utm_campaign=pr-badg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Infineon/RaspberryPi_TLV" TargetMode="External"/><Relationship Id="rId5" Type="http://schemas.openxmlformats.org/officeDocument/2006/relationships/hyperlink" Target="https://gitter.im/MakerConerFor_DPS/community?utm_source=badge&amp;utm_medium=badge&amp;utm_campaign=pr-badge" TargetMode="External"/><Relationship Id="rId4" Type="http://schemas.openxmlformats.org/officeDocument/2006/relationships/hyperlink" Target="https://github.com/Infineon/RaspberryPi_DPS" TargetMode="External"/><Relationship Id="rId9" Type="http://schemas.openxmlformats.org/officeDocument/2006/relationships/hyperlink" Target="http://confluencewikiprod.intra.infineon.com/pages/viewpage.action?pageId=19078947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14.xml"/><Relationship Id="rId16" Type="http://schemas.openxmlformats.org/officeDocument/2006/relationships/slide" Target="slide15.xml"/><Relationship Id="rId1" Type="http://schemas.openxmlformats.org/officeDocument/2006/relationships/customXml" Target="../../customXml/item8.xml"/><Relationship Id="rId6" Type="http://schemas.openxmlformats.org/officeDocument/2006/relationships/tags" Target="../tags/tag18.xml"/><Relationship Id="rId11" Type="http://schemas.openxmlformats.org/officeDocument/2006/relationships/slide" Target="slide4.xml"/><Relationship Id="rId5" Type="http://schemas.openxmlformats.org/officeDocument/2006/relationships/tags" Target="../tags/tag17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9.xml"/><Relationship Id="rId1" Type="http://schemas.openxmlformats.org/officeDocument/2006/relationships/tags" Target="../tags/tag2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23.xml"/><Relationship Id="rId16" Type="http://schemas.openxmlformats.org/officeDocument/2006/relationships/slide" Target="slide15.xml"/><Relationship Id="rId1" Type="http://schemas.openxmlformats.org/officeDocument/2006/relationships/customXml" Target="../../customXml/item14.xml"/><Relationship Id="rId6" Type="http://schemas.openxmlformats.org/officeDocument/2006/relationships/tags" Target="../tags/tag27.xml"/><Relationship Id="rId11" Type="http://schemas.openxmlformats.org/officeDocument/2006/relationships/slide" Target="slide4.xml"/><Relationship Id="rId5" Type="http://schemas.openxmlformats.org/officeDocument/2006/relationships/tags" Target="../tags/tag26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1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slide" Target="slide9.xml"/><Relationship Id="rId18" Type="http://schemas.openxmlformats.org/officeDocument/2006/relationships/slide" Target="slide1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" Target="slide6.xml"/><Relationship Id="rId17" Type="http://schemas.openxmlformats.org/officeDocument/2006/relationships/slide" Target="slide17.xml"/><Relationship Id="rId2" Type="http://schemas.openxmlformats.org/officeDocument/2006/relationships/tags" Target="../tags/tag32.xml"/><Relationship Id="rId16" Type="http://schemas.openxmlformats.org/officeDocument/2006/relationships/slide" Target="slide15.xml"/><Relationship Id="rId1" Type="http://schemas.openxmlformats.org/officeDocument/2006/relationships/customXml" Target="../../customXml/item9.xml"/><Relationship Id="rId6" Type="http://schemas.openxmlformats.org/officeDocument/2006/relationships/tags" Target="../tags/tag36.xml"/><Relationship Id="rId11" Type="http://schemas.openxmlformats.org/officeDocument/2006/relationships/slide" Target="slide4.xml"/><Relationship Id="rId5" Type="http://schemas.openxmlformats.org/officeDocument/2006/relationships/tags" Target="../tags/tag35.xml"/><Relationship Id="rId15" Type="http://schemas.openxmlformats.org/officeDocument/2006/relationships/slide" Target="slide14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5"/>
          <p:cNvSpPr txBox="1">
            <a:spLocks/>
          </p:cNvSpPr>
          <p:nvPr/>
        </p:nvSpPr>
        <p:spPr>
          <a:xfrm>
            <a:off x="4144137" y="4753356"/>
            <a:ext cx="288036" cy="2286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algn="l" rtl="0" fontAlgn="t">
              <a:spcBef>
                <a:spcPct val="0"/>
              </a:spcBef>
              <a:spcAft>
                <a:spcPct val="0"/>
              </a:spcAft>
              <a:buClr>
                <a:srgbClr val="E30034"/>
              </a:buClr>
              <a:defRPr sz="1200" b="0" kern="1200">
                <a:solidFill>
                  <a:srgbClr val="92828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914355">
              <a:defRPr/>
            </a:pPr>
            <a:r>
              <a:rPr lang="de-DE" dirty="0">
                <a:cs typeface="Verdana"/>
              </a:rPr>
              <a:t>- restricted -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EAB3C0-10DE-CA49-9256-CF0F669255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468000" y="1116000"/>
            <a:ext cx="6331744" cy="56490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Infineon &amp; Raspberry pi in IoT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1"/>
          <p:cNvSpPr txBox="1">
            <a:spLocks/>
          </p:cNvSpPr>
          <p:nvPr/>
        </p:nvSpPr>
        <p:spPr>
          <a:xfrm>
            <a:off x="468000" y="2169447"/>
            <a:ext cx="6192000" cy="380237"/>
          </a:xfrm>
          <a:prstGeom prst="rect">
            <a:avLst/>
          </a:prstGeom>
        </p:spPr>
        <p:txBody>
          <a:bodyPr vert="horz" lIns="0" tIns="0" rIns="0" bIns="10800" rtlCol="0" anchor="b" anchorCtr="0">
            <a:spAutoFit/>
          </a:bodyPr>
          <a:lstStyle>
            <a:lvl1pPr eaLnBrk="1" hangingPunct="1">
              <a:buClr>
                <a:schemeClr val="tx1"/>
              </a:buClr>
              <a:buFontTx/>
              <a:buNone/>
              <a:defRPr sz="3600" b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eaLnBrk="1" hangingPunct="1">
              <a:defRPr sz="2600" b="1">
                <a:solidFill>
                  <a:schemeClr val="tx2"/>
                </a:solidFill>
              </a:defRPr>
            </a:lvl2pPr>
            <a:lvl3pPr eaLnBrk="1" hangingPunct="1">
              <a:defRPr sz="2600" b="1">
                <a:solidFill>
                  <a:schemeClr val="tx2"/>
                </a:solidFill>
              </a:defRPr>
            </a:lvl3pPr>
            <a:lvl4pPr eaLnBrk="1" hangingPunct="1">
              <a:defRPr sz="2600" b="1">
                <a:solidFill>
                  <a:schemeClr val="tx2"/>
                </a:solidFill>
              </a:defRPr>
            </a:lvl4pPr>
            <a:lvl5pPr eaLnBrk="1" hangingPunct="1">
              <a:defRPr sz="2600" b="1">
                <a:solidFill>
                  <a:schemeClr val="tx2"/>
                </a:solidFill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</a:defRPr>
            </a:lvl9pPr>
          </a:lstStyle>
          <a:p>
            <a:r>
              <a:rPr lang="de-DE" sz="2400" dirty="0" smtClean="0"/>
              <a:t>Swarnam Panday (IFIN DES TCP EPE)</a:t>
            </a:r>
            <a:endParaRPr lang="de-DE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8BFB28-35AD-461C-AA87-8DB04D67CDD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6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Raspberry Pi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353F5-FE48-4085-978E-65F94FAD6046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9" name="TextBox 8"/>
          <p:cNvSpPr txBox="1"/>
          <p:nvPr/>
        </p:nvSpPr>
        <p:spPr bwMode="auto">
          <a:xfrm>
            <a:off x="251520" y="974218"/>
            <a:ext cx="80639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  <a:buFont typeface="Arial" panose="020B0604020202020204" pitchFamily="34" charset="0"/>
              <a:buChar char="›"/>
            </a:pPr>
            <a:r>
              <a:rPr lang="en-US" sz="1500" dirty="0"/>
              <a:t>The Raspberry Pi is a low cost, </a:t>
            </a:r>
            <a:r>
              <a:rPr lang="en-US" sz="1500" b="1" dirty="0"/>
              <a:t>credit-card sized  computer</a:t>
            </a:r>
            <a:r>
              <a:rPr lang="en-US" sz="1500" dirty="0"/>
              <a:t> that plugs into a computer monitor or TV, and uses a standard keyboard and mouse.</a:t>
            </a:r>
          </a:p>
        </p:txBody>
      </p:sp>
      <p:pic>
        <p:nvPicPr>
          <p:cNvPr id="1026" name="Picture 2" descr="Buy a Raspberry Pi 1 Model A+ – Raspberry 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53648"/>
            <a:ext cx="1762671" cy="117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 Raspberry Pi 2 Model B – Raspberry P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1635646"/>
            <a:ext cx="1891124" cy="126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y a Raspberry Pi 3 Model B – Raspberry P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287" y="1503998"/>
            <a:ext cx="2324081" cy="15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 bwMode="auto">
          <a:xfrm>
            <a:off x="467544" y="2939333"/>
            <a:ext cx="1762671" cy="129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800" dirty="0"/>
              <a:t>Pi 1 Model A+</a:t>
            </a:r>
          </a:p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endParaRPr lang="en-IN" sz="1050" b="1" dirty="0"/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050" b="1" dirty="0"/>
              <a:t>CPU:</a:t>
            </a:r>
            <a:r>
              <a:rPr lang="en-IN" sz="1050" dirty="0"/>
              <a:t> 700MHz 32-bit single-core ARMv6</a:t>
            </a:r>
            <a:br>
              <a:rPr lang="en-IN" sz="1050" dirty="0"/>
            </a:br>
            <a:r>
              <a:rPr lang="en-IN" sz="1050" b="1" dirty="0"/>
              <a:t>RAM:</a:t>
            </a:r>
            <a:r>
              <a:rPr lang="en-IN" sz="1050" dirty="0"/>
              <a:t> 512MB**</a:t>
            </a:r>
            <a:br>
              <a:rPr lang="en-IN" sz="1050" dirty="0"/>
            </a:br>
            <a:r>
              <a:rPr lang="en-IN" sz="1050" b="1" dirty="0"/>
              <a:t>USB:</a:t>
            </a:r>
            <a:r>
              <a:rPr lang="en-IN" sz="1050" dirty="0"/>
              <a:t> 1 port</a:t>
            </a:r>
            <a:br>
              <a:rPr lang="en-IN" sz="1050" dirty="0"/>
            </a:br>
            <a:r>
              <a:rPr lang="en-IN" sz="1050" b="1" dirty="0"/>
              <a:t>Connectivity:</a:t>
            </a:r>
            <a:r>
              <a:rPr lang="en-IN" sz="1050" dirty="0"/>
              <a:t> None</a:t>
            </a:r>
            <a:endParaRPr lang="en-IN" sz="105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3023828" y="3006966"/>
            <a:ext cx="1836204" cy="129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800" dirty="0"/>
              <a:t>Pi 2 Model B</a:t>
            </a:r>
          </a:p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endParaRPr lang="en-IN" sz="1050" b="1" dirty="0"/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050" b="1" dirty="0"/>
              <a:t>CPU:</a:t>
            </a:r>
            <a:r>
              <a:rPr lang="en-IN" sz="1050" dirty="0"/>
              <a:t> 900MHz 32-bit quad-core ARMv8*</a:t>
            </a:r>
            <a:br>
              <a:rPr lang="en-IN" sz="1050" dirty="0"/>
            </a:br>
            <a:r>
              <a:rPr lang="en-IN" sz="1050" b="1" dirty="0"/>
              <a:t>RAM:</a:t>
            </a:r>
            <a:r>
              <a:rPr lang="en-IN" sz="1050" dirty="0"/>
              <a:t> 1GB</a:t>
            </a:r>
            <a:br>
              <a:rPr lang="en-IN" sz="1050" dirty="0"/>
            </a:br>
            <a:r>
              <a:rPr lang="en-IN" sz="1050" b="1" dirty="0"/>
              <a:t>USB:</a:t>
            </a:r>
            <a:r>
              <a:rPr lang="en-IN" sz="1050" dirty="0"/>
              <a:t> 4 ports</a:t>
            </a:r>
            <a:br>
              <a:rPr lang="en-IN" sz="1050" dirty="0"/>
            </a:br>
            <a:r>
              <a:rPr lang="en-IN" sz="1050" b="1" dirty="0"/>
              <a:t>Connectivity:</a:t>
            </a:r>
            <a:r>
              <a:rPr lang="en-IN" sz="1050" dirty="0"/>
              <a:t> Ethernet</a:t>
            </a:r>
            <a:endParaRPr lang="en-IN" sz="105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5940152" y="3056592"/>
            <a:ext cx="1836204" cy="1459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800" dirty="0"/>
              <a:t>Pi 3 Model B+</a:t>
            </a:r>
          </a:p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endParaRPr lang="en-IN" sz="1050" b="1" dirty="0"/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050" b="1" dirty="0"/>
              <a:t>CPU:</a:t>
            </a:r>
            <a:r>
              <a:rPr lang="en-IN" sz="1050" dirty="0"/>
              <a:t> 1.2GHz 64-bit quad-core ARMv8</a:t>
            </a:r>
            <a:br>
              <a:rPr lang="en-IN" sz="1050" dirty="0"/>
            </a:br>
            <a:r>
              <a:rPr lang="en-IN" sz="1050" b="1" dirty="0"/>
              <a:t>RAM:</a:t>
            </a:r>
            <a:r>
              <a:rPr lang="en-IN" sz="1050" dirty="0"/>
              <a:t> 1GB</a:t>
            </a:r>
            <a:br>
              <a:rPr lang="en-IN" sz="1050" dirty="0"/>
            </a:br>
            <a:r>
              <a:rPr lang="en-IN" sz="1050" b="1" dirty="0"/>
              <a:t>USB:</a:t>
            </a:r>
            <a:r>
              <a:rPr lang="en-IN" sz="1050" dirty="0"/>
              <a:t> 4 ports</a:t>
            </a:r>
            <a:br>
              <a:rPr lang="en-IN" sz="1050" dirty="0"/>
            </a:br>
            <a:r>
              <a:rPr lang="en-IN" sz="1050" b="1" dirty="0"/>
              <a:t>Connectivity:</a:t>
            </a:r>
            <a:r>
              <a:rPr lang="en-IN" sz="1050" dirty="0"/>
              <a:t> Ethernet, Wi-Fi, Bluetooth</a:t>
            </a:r>
            <a:endParaRPr lang="en-IN" sz="105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3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353F5-FE48-4085-978E-65F94FAD6046}" type="slidenum">
              <a:rPr lang="en-IN" smtClean="0"/>
              <a:pPr/>
              <a:t>11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  <p:pic>
        <p:nvPicPr>
          <p:cNvPr id="2050" name="Picture 2" descr="Buy a Raspberry Pi Zero – 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5264"/>
            <a:ext cx="2307756" cy="153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y a Raspberry Pi 4 Model B – Raspberry 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963423"/>
            <a:ext cx="3313545" cy="193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 bwMode="auto">
          <a:xfrm>
            <a:off x="611560" y="3474414"/>
            <a:ext cx="2307756" cy="94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800" dirty="0"/>
              <a:t>Pi Zero</a:t>
            </a:r>
            <a:endParaRPr lang="en-IN" sz="1050" b="1" dirty="0"/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chemeClr val="accent1"/>
              </a:buClr>
            </a:pPr>
            <a:r>
              <a:rPr lang="en-IN" sz="1050" b="1" dirty="0"/>
              <a:t>CPU:</a:t>
            </a:r>
            <a:r>
              <a:rPr lang="en-IN" sz="1050" dirty="0"/>
              <a:t> 1GHz 32-bit single-core ARMv6</a:t>
            </a:r>
            <a:br>
              <a:rPr lang="en-IN" sz="1050" dirty="0"/>
            </a:br>
            <a:r>
              <a:rPr lang="en-IN" sz="1050" b="1" dirty="0"/>
              <a:t>RAM:</a:t>
            </a:r>
            <a:r>
              <a:rPr lang="en-IN" sz="1050" dirty="0"/>
              <a:t> 512MB</a:t>
            </a:r>
            <a:br>
              <a:rPr lang="en-IN" sz="1050" dirty="0"/>
            </a:br>
            <a:r>
              <a:rPr lang="en-IN" sz="1050" b="1" dirty="0"/>
              <a:t>USB:</a:t>
            </a:r>
            <a:r>
              <a:rPr lang="en-IN" sz="1050" dirty="0"/>
              <a:t> 1 micro USB OTG port</a:t>
            </a:r>
            <a:br>
              <a:rPr lang="en-IN" sz="1050" dirty="0"/>
            </a:br>
            <a:r>
              <a:rPr lang="en-IN" sz="1050" b="1" dirty="0"/>
              <a:t>Connectivity:</a:t>
            </a:r>
            <a:r>
              <a:rPr lang="en-IN" sz="1050" dirty="0"/>
              <a:t> Bluetooth and Wi-Fi</a:t>
            </a:r>
            <a:endParaRPr lang="en-IN" sz="105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 bwMode="auto">
          <a:xfrm>
            <a:off x="4067944" y="3137068"/>
            <a:ext cx="379842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IN" sz="1800" dirty="0"/>
              <a:t>Pi 4 Model B</a:t>
            </a:r>
            <a:endParaRPr lang="en-IN" sz="1800" b="1" dirty="0"/>
          </a:p>
          <a:p>
            <a:pPr algn="ctr"/>
            <a:endParaRPr lang="en-IN" sz="1050" b="1" dirty="0"/>
          </a:p>
          <a:p>
            <a:r>
              <a:rPr lang="en-IN" sz="1050" b="1" dirty="0"/>
              <a:t>CPU: </a:t>
            </a:r>
            <a:r>
              <a:rPr lang="en-IN" sz="1050" dirty="0"/>
              <a:t>Quad core Cortex-A72 (ARM v8) 64-bit </a:t>
            </a:r>
            <a:r>
              <a:rPr lang="en-IN" sz="1050" dirty="0" err="1"/>
              <a:t>SoC</a:t>
            </a:r>
            <a:r>
              <a:rPr lang="en-IN" sz="1050" dirty="0"/>
              <a:t> @ 1.5GHz</a:t>
            </a:r>
          </a:p>
          <a:p>
            <a:r>
              <a:rPr lang="en-IN" sz="1050" b="1" dirty="0"/>
              <a:t>RAM: </a:t>
            </a:r>
            <a:r>
              <a:rPr lang="en-IN" sz="1050" dirty="0"/>
              <a:t>1GB, 2GB or 4GB LPDDR4-3200 SDRAM (depending on model)</a:t>
            </a:r>
          </a:p>
          <a:p>
            <a:r>
              <a:rPr lang="en-IN" sz="1050" b="1" dirty="0"/>
              <a:t>USB: </a:t>
            </a:r>
            <a:r>
              <a:rPr lang="en-IN" sz="1050" dirty="0"/>
              <a:t>2 USB 3.0 ports; 2 USB 2.0 ports.</a:t>
            </a:r>
          </a:p>
          <a:p>
            <a:r>
              <a:rPr lang="en-IN" sz="1050" dirty="0"/>
              <a:t>          2 × micro-HDMI ports (up to 4kp60 supported)</a:t>
            </a:r>
          </a:p>
          <a:p>
            <a:r>
              <a:rPr lang="en-US" sz="1050" b="1" dirty="0"/>
              <a:t>Connectivity: </a:t>
            </a:r>
            <a:r>
              <a:rPr lang="en-IN" sz="1050" dirty="0"/>
              <a:t>2.4 GHz and 5.0 GHz IEEE 802.11ac wireless, Bluetooth 5.0, BLE, Gigabit Ethernet</a:t>
            </a:r>
          </a:p>
        </p:txBody>
      </p:sp>
    </p:spTree>
    <p:extLst>
      <p:ext uri="{BB962C8B-B14F-4D97-AF65-F5344CB8AC3E}">
        <p14:creationId xmlns:p14="http://schemas.microsoft.com/office/powerpoint/2010/main" val="2781540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Possibilities with Raspberry Pi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353F5-FE48-4085-978E-65F94FAD6046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  <p:sp>
        <p:nvSpPr>
          <p:cNvPr id="6" name="TextBox 5"/>
          <p:cNvSpPr txBox="1"/>
          <p:nvPr/>
        </p:nvSpPr>
        <p:spPr bwMode="auto">
          <a:xfrm>
            <a:off x="251520" y="687179"/>
            <a:ext cx="8568952" cy="327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It is a capable little device that enables people of all ages to explore computing, and to learn how to program in languages like Scratch and Python.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It’s capable of doing everything you’d expect a desktop computer to do, from browsing the internet and playing high-definition video, to making spreadsheets, word-processing, and playing games.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Raspberry Pi  has the ability to interact with the outside world with help of sensors connected to its 40 GPIO pins &amp; </a:t>
            </a:r>
            <a:r>
              <a:rPr lang="en-IN" sz="1600" dirty="0"/>
              <a:t>DSI display port CSI camera port.</a:t>
            </a:r>
            <a:endParaRPr lang="en-US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/>
              <a:t>Has been used in a wide array of digital maker projects, from music machines and parent detectors to weather stations.</a:t>
            </a:r>
          </a:p>
        </p:txBody>
      </p:sp>
    </p:spTree>
    <p:extLst>
      <p:ext uri="{BB962C8B-B14F-4D97-AF65-F5344CB8AC3E}">
        <p14:creationId xmlns:p14="http://schemas.microsoft.com/office/powerpoint/2010/main" val="16279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fineon &amp; Raspberry pi in IoT_e385ef0f-6462-403d-810f-f8387f522c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79898ac5-14d9-48fc-bf4a-b5b563cbbae1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4a45c8a2-7ee5-4504-8da6-78ae402cb660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b135a724-2daa-4bc8-a45c-85e3cac762d8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baca9a8b-28ae-4292-ba7c-94f2faa41f7b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it-IT" smtClean="0"/>
              <a:t>Infineon &amp; Raspberry pi in IoT</a:t>
            </a:r>
            <a:endParaRPr lang="en-IN"/>
          </a:p>
        </p:txBody>
      </p:sp>
      <p:sp>
        <p:nvSpPr>
          <p:cNvPr id="42" name="IFXSHAPE" title="AgendaShape_Components (Infineon)_a950596e-dc5d-40cd-a570-145e9792726f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77457e42-6ed2-4ab6-b2d3-281bcbbc9849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0df403f8-ddc8-43f7-aa8f-57e865919bf7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51046c4b-fe0f-433d-bc52-268e3d2658f9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fcdf138b-993e-4412-9b35-a26ada7da835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b2c60e4a-38c3-40af-a935-f6b7fadeb7da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f537c0b9-099f-43ed-ac52-a7a4882b3c0a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d00e747a-bafa-4dec-b5d8-2291a8eee085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d99d9d39-37a8-4567-8804-7253163944e9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c6e25db4-aa94-4eb3-b64a-a02ba64eb6bf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04543c8a-c381-414d-a176-eec4a155e40a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6334d513-931c-4025-a039-cfdbae8fffdc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66459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6"/>
          <p:cNvSpPr>
            <a:spLocks noChangeArrowheads="1"/>
          </p:cNvSpPr>
          <p:nvPr/>
        </p:nvSpPr>
        <p:spPr bwMode="auto">
          <a:xfrm>
            <a:off x="827584" y="942260"/>
            <a:ext cx="1838883" cy="1007219"/>
          </a:xfrm>
          <a:custGeom>
            <a:avLst/>
            <a:gdLst>
              <a:gd name="connsiteX0" fmla="*/ 0 w 5509494"/>
              <a:gd name="connsiteY0" fmla="*/ 0 h 1780675"/>
              <a:gd name="connsiteX1" fmla="*/ 5509494 w 5509494"/>
              <a:gd name="connsiteY1" fmla="*/ 0 h 1780675"/>
              <a:gd name="connsiteX2" fmla="*/ 5509494 w 5509494"/>
              <a:gd name="connsiteY2" fmla="*/ 1780675 h 1780675"/>
              <a:gd name="connsiteX3" fmla="*/ 0 w 5509494"/>
              <a:gd name="connsiteY3" fmla="*/ 1780675 h 178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9494" h="1780675">
                <a:moveTo>
                  <a:pt x="0" y="0"/>
                </a:moveTo>
                <a:lnTo>
                  <a:pt x="5509494" y="0"/>
                </a:lnTo>
                <a:lnTo>
                  <a:pt x="5509494" y="1780675"/>
                </a:lnTo>
                <a:lnTo>
                  <a:pt x="0" y="1780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ctr" defTabSz="685800">
              <a:defRPr/>
            </a:pPr>
            <a:endParaRPr lang="en-US" sz="1688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US">
                <a:solidFill>
                  <a:srgbClr val="928285"/>
                </a:solidFill>
              </a:rPr>
              <a:t>Copyright © Infineon Technologies AG 2019. All rights reserved.</a:t>
            </a:r>
            <a:endParaRPr lang="de-DE">
              <a:solidFill>
                <a:srgbClr val="928285"/>
              </a:solidFill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8100" rtlCol="0" anchor="b" anchorCtr="0">
            <a:noAutofit/>
          </a:bodyPr>
          <a:lstStyle/>
          <a:p>
            <a:r>
              <a:rPr lang="de-DE" dirty="0" smtClean="0"/>
              <a:t>Infineon &amp; Raspberry Pi in IoT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7526D476-A474-4D6E-951D-124F5A2638A6}" type="slidenum">
              <a:rPr lang="de-DE"/>
              <a:pPr defTabSz="685800">
                <a:defRPr/>
              </a:pPr>
              <a:t>14</a:t>
            </a:fld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de-DE">
                <a:solidFill>
                  <a:srgbClr val="928285"/>
                </a:solidFill>
              </a:rPr>
              <a:t>2019-06-24             </a:t>
            </a:r>
            <a:r>
              <a:rPr lang="de-DE" b="1">
                <a:solidFill>
                  <a:srgbClr val="928285"/>
                </a:solidFill>
              </a:rPr>
              <a:t>restricted</a:t>
            </a:r>
          </a:p>
        </p:txBody>
      </p:sp>
      <p:grpSp>
        <p:nvGrpSpPr>
          <p:cNvPr id="36" name="Group 4"/>
          <p:cNvGrpSpPr/>
          <p:nvPr/>
        </p:nvGrpSpPr>
        <p:grpSpPr>
          <a:xfrm>
            <a:off x="2889556" y="1175929"/>
            <a:ext cx="3248618" cy="3247949"/>
            <a:chOff x="3854436" y="1734255"/>
            <a:chExt cx="4221410" cy="4220542"/>
          </a:xfrm>
        </p:grpSpPr>
        <p:sp>
          <p:nvSpPr>
            <p:cNvPr id="37" name="Shape 47"/>
            <p:cNvSpPr>
              <a:spLocks/>
            </p:cNvSpPr>
            <p:nvPr/>
          </p:nvSpPr>
          <p:spPr bwMode="auto">
            <a:xfrm>
              <a:off x="3982927" y="1734255"/>
              <a:ext cx="2536936" cy="2053142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8357" y="21600"/>
                  </a:moveTo>
                  <a:cubicBezTo>
                    <a:pt x="8495" y="18706"/>
                    <a:pt x="9579" y="16005"/>
                    <a:pt x="11360" y="14114"/>
                  </a:cubicBezTo>
                  <a:cubicBezTo>
                    <a:pt x="12825" y="12559"/>
                    <a:pt x="14670" y="11658"/>
                    <a:pt x="16600" y="11555"/>
                  </a:cubicBezTo>
                  <a:lnTo>
                    <a:pt x="16600" y="12801"/>
                  </a:lnTo>
                  <a:lnTo>
                    <a:pt x="21600" y="6477"/>
                  </a:lnTo>
                  <a:lnTo>
                    <a:pt x="16615" y="0"/>
                  </a:lnTo>
                  <a:lnTo>
                    <a:pt x="16615" y="1296"/>
                  </a:lnTo>
                  <a:cubicBezTo>
                    <a:pt x="12771" y="1401"/>
                    <a:pt x="9071" y="3116"/>
                    <a:pt x="6121" y="6158"/>
                  </a:cubicBezTo>
                  <a:cubicBezTo>
                    <a:pt x="2448" y="9946"/>
                    <a:pt x="228" y="15458"/>
                    <a:pt x="0" y="21358"/>
                  </a:cubicBezTo>
                  <a:lnTo>
                    <a:pt x="4122" y="16696"/>
                  </a:lnTo>
                  <a:lnTo>
                    <a:pt x="8357" y="21600"/>
                  </a:lnTo>
                  <a:close/>
                </a:path>
              </a:pathLst>
            </a:custGeom>
            <a:solidFill>
              <a:schemeClr val="accent6"/>
            </a:solidFill>
            <a:ln w="38100" cap="flat">
              <a:solidFill>
                <a:schemeClr val="bg1"/>
              </a:solidFill>
              <a:miter lim="400000"/>
              <a:headEnd/>
              <a:tailEnd/>
            </a:ln>
          </p:spPr>
          <p:txBody>
            <a:bodyPr lIns="38100" tIns="38100" rIns="38100" bIns="38100" anchor="ctr">
              <a:noAutofit/>
            </a:bodyPr>
            <a:lstStyle/>
            <a:p>
              <a:pPr defTabSz="685800">
                <a:defRPr/>
              </a:pPr>
              <a:endParaRPr lang="ar-IQ" sz="180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cs typeface="Arial" panose="020B0604020202020204" pitchFamily="34" charset="0"/>
              </a:endParaRPr>
            </a:p>
          </p:txBody>
        </p:sp>
        <p:sp>
          <p:nvSpPr>
            <p:cNvPr id="38" name="Shape 48"/>
            <p:cNvSpPr>
              <a:spLocks/>
            </p:cNvSpPr>
            <p:nvPr/>
          </p:nvSpPr>
          <p:spPr bwMode="auto">
            <a:xfrm>
              <a:off x="3854436" y="3302794"/>
              <a:ext cx="2048862" cy="2535527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4891"/>
                  </a:moveTo>
                  <a:lnTo>
                    <a:pt x="6434" y="0"/>
                  </a:lnTo>
                  <a:lnTo>
                    <a:pt x="12772" y="4898"/>
                  </a:lnTo>
                  <a:lnTo>
                    <a:pt x="11689" y="4898"/>
                  </a:lnTo>
                  <a:cubicBezTo>
                    <a:pt x="11798" y="6707"/>
                    <a:pt x="12597" y="8443"/>
                    <a:pt x="13977" y="9867"/>
                  </a:cubicBezTo>
                  <a:cubicBezTo>
                    <a:pt x="15838" y="11788"/>
                    <a:pt x="18598" y="12999"/>
                    <a:pt x="21600" y="13212"/>
                  </a:cubicBezTo>
                  <a:lnTo>
                    <a:pt x="16512" y="17483"/>
                  </a:lnTo>
                  <a:lnTo>
                    <a:pt x="21501" y="21600"/>
                  </a:lnTo>
                  <a:cubicBezTo>
                    <a:pt x="15659" y="21403"/>
                    <a:pt x="10181" y="19243"/>
                    <a:pt x="6383" y="15638"/>
                  </a:cubicBezTo>
                  <a:cubicBezTo>
                    <a:pt x="3224" y="12639"/>
                    <a:pt x="1455" y="8840"/>
                    <a:pt x="1384" y="4897"/>
                  </a:cubicBezTo>
                  <a:lnTo>
                    <a:pt x="0" y="4891"/>
                  </a:ln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bg1"/>
              </a:solidFill>
              <a:miter lim="400000"/>
              <a:headEnd/>
              <a:tailEnd/>
            </a:ln>
          </p:spPr>
          <p:txBody>
            <a:bodyPr lIns="38100" tIns="38100" rIns="38100" bIns="38100" anchor="ctr">
              <a:noAutofit/>
            </a:bodyPr>
            <a:lstStyle/>
            <a:p>
              <a:pPr defTabSz="685800">
                <a:defRPr/>
              </a:pPr>
              <a:endParaRPr lang="ar-IQ" sz="180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cs typeface="Arial" panose="020B0604020202020204" pitchFamily="34" charset="0"/>
              </a:endParaRPr>
            </a:p>
          </p:txBody>
        </p:sp>
        <p:sp>
          <p:nvSpPr>
            <p:cNvPr id="39" name="Shape 49"/>
            <p:cNvSpPr>
              <a:spLocks/>
            </p:cNvSpPr>
            <p:nvPr/>
          </p:nvSpPr>
          <p:spPr bwMode="auto">
            <a:xfrm>
              <a:off x="5414963" y="3913129"/>
              <a:ext cx="2551875" cy="2041668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13274" y="235"/>
                  </a:moveTo>
                  <a:cubicBezTo>
                    <a:pt x="13105" y="2776"/>
                    <a:pt x="12211" y="5158"/>
                    <a:pt x="10755" y="6945"/>
                  </a:cubicBezTo>
                  <a:cubicBezTo>
                    <a:pt x="9194" y="8859"/>
                    <a:pt x="7106" y="9952"/>
                    <a:pt x="4919" y="9999"/>
                  </a:cubicBezTo>
                  <a:lnTo>
                    <a:pt x="4919" y="8864"/>
                  </a:lnTo>
                  <a:lnTo>
                    <a:pt x="0" y="15276"/>
                  </a:lnTo>
                  <a:lnTo>
                    <a:pt x="4915" y="21600"/>
                  </a:lnTo>
                  <a:lnTo>
                    <a:pt x="4915" y="20366"/>
                  </a:lnTo>
                  <a:cubicBezTo>
                    <a:pt x="9540" y="20293"/>
                    <a:pt x="13940" y="17859"/>
                    <a:pt x="17093" y="13630"/>
                  </a:cubicBezTo>
                  <a:cubicBezTo>
                    <a:pt x="19863" y="9915"/>
                    <a:pt x="21464" y="5074"/>
                    <a:pt x="21600" y="0"/>
                  </a:cubicBezTo>
                  <a:lnTo>
                    <a:pt x="17386" y="4958"/>
                  </a:lnTo>
                  <a:lnTo>
                    <a:pt x="13274" y="235"/>
                  </a:lnTo>
                  <a:close/>
                </a:path>
              </a:pathLst>
            </a:custGeom>
            <a:solidFill>
              <a:schemeClr val="accent3"/>
            </a:solidFill>
            <a:ln w="38100" cap="flat">
              <a:solidFill>
                <a:schemeClr val="bg1"/>
              </a:solidFill>
              <a:miter lim="400000"/>
              <a:headEnd/>
              <a:tailEnd/>
            </a:ln>
          </p:spPr>
          <p:txBody>
            <a:bodyPr lIns="38100" tIns="38100" rIns="38100" bIns="38100" anchor="ctr">
              <a:noAutofit/>
            </a:bodyPr>
            <a:lstStyle/>
            <a:p>
              <a:pPr defTabSz="685800">
                <a:defRPr/>
              </a:pPr>
              <a:endParaRPr lang="ar-IQ" sz="180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cs typeface="Arial" panose="020B0604020202020204" pitchFamily="34" charset="0"/>
              </a:endParaRPr>
            </a:p>
          </p:txBody>
        </p:sp>
        <p:sp>
          <p:nvSpPr>
            <p:cNvPr id="40" name="Shape 50"/>
            <p:cNvSpPr>
              <a:spLocks/>
            </p:cNvSpPr>
            <p:nvPr/>
          </p:nvSpPr>
          <p:spPr bwMode="auto">
            <a:xfrm>
              <a:off x="6039510" y="1858787"/>
              <a:ext cx="2036336" cy="2541763"/>
            </a:xfrm>
            <a:custGeom>
              <a:avLst/>
              <a:gdLst>
                <a:gd name="T0" fmla="*/ 2147483646 w 21600"/>
                <a:gd name="T1" fmla="*/ 2147483646 h 21600"/>
                <a:gd name="T2" fmla="*/ 2147483646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 extrusionOk="0">
                  <a:moveTo>
                    <a:pt x="0" y="8284"/>
                  </a:moveTo>
                  <a:cubicBezTo>
                    <a:pt x="2905" y="8484"/>
                    <a:pt x="5594" y="9598"/>
                    <a:pt x="7480" y="11383"/>
                  </a:cubicBezTo>
                  <a:cubicBezTo>
                    <a:pt x="9027" y="12847"/>
                    <a:pt x="9935" y="14677"/>
                    <a:pt x="10066" y="16593"/>
                  </a:cubicBezTo>
                  <a:lnTo>
                    <a:pt x="8549" y="16593"/>
                  </a:lnTo>
                  <a:lnTo>
                    <a:pt x="15133" y="21600"/>
                  </a:lnTo>
                  <a:lnTo>
                    <a:pt x="21600" y="16598"/>
                  </a:lnTo>
                  <a:lnTo>
                    <a:pt x="20389" y="16598"/>
                  </a:lnTo>
                  <a:cubicBezTo>
                    <a:pt x="20304" y="12399"/>
                    <a:pt x="18271" y="8377"/>
                    <a:pt x="14686" y="5317"/>
                  </a:cubicBezTo>
                  <a:cubicBezTo>
                    <a:pt x="10886" y="2073"/>
                    <a:pt x="5644" y="163"/>
                    <a:pt x="99" y="0"/>
                  </a:cubicBezTo>
                  <a:lnTo>
                    <a:pt x="4885" y="4190"/>
                  </a:lnTo>
                  <a:lnTo>
                    <a:pt x="0" y="8284"/>
                  </a:lnTo>
                  <a:close/>
                </a:path>
              </a:pathLst>
            </a:custGeom>
            <a:solidFill>
              <a:schemeClr val="accent2"/>
            </a:solidFill>
            <a:ln w="38100" cap="flat">
              <a:solidFill>
                <a:schemeClr val="bg1"/>
              </a:solidFill>
              <a:miter lim="400000"/>
              <a:headEnd/>
              <a:tailEnd/>
            </a:ln>
          </p:spPr>
          <p:txBody>
            <a:bodyPr lIns="38100" tIns="38100" rIns="38100" bIns="38100" anchor="ctr">
              <a:noAutofit/>
            </a:bodyPr>
            <a:lstStyle/>
            <a:p>
              <a:pPr defTabSz="685800">
                <a:defRPr/>
              </a:pPr>
              <a:endParaRPr lang="ar-IQ" sz="180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cs typeface="Arial" panose="020B0604020202020204" pitchFamily="34" charset="0"/>
              </a:endParaRPr>
            </a:p>
          </p:txBody>
        </p:sp>
      </p:grpSp>
      <p:sp>
        <p:nvSpPr>
          <p:cNvPr id="57" name="TextBox 24"/>
          <p:cNvSpPr txBox="1"/>
          <p:nvPr/>
        </p:nvSpPr>
        <p:spPr>
          <a:xfrm>
            <a:off x="6138174" y="1085090"/>
            <a:ext cx="1728193" cy="2430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defTabSz="685800">
              <a:buClr>
                <a:srgbClr val="000000"/>
              </a:buClr>
              <a:defRPr/>
            </a:pPr>
            <a:endParaRPr lang="en-US" sz="1500" b="1" dirty="0">
              <a:solidFill>
                <a:srgbClr val="92828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 rot="19785400">
            <a:off x="3537389" y="1520637"/>
            <a:ext cx="1542730" cy="1583819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Up">
              <a:avLst>
                <a:gd name="adj" fmla="val 9969845"/>
              </a:avLst>
            </a:prstTxWarp>
            <a:spAutoFit/>
          </a:bodyPr>
          <a:lstStyle/>
          <a:p>
            <a:pPr algn="ctr" defTabSz="685800">
              <a:defRPr/>
            </a:pPr>
            <a:r>
              <a:rPr lang="en-US" sz="1500" b="1" dirty="0">
                <a:ln w="0"/>
                <a:solidFill>
                  <a:srgbClr val="AEC067">
                    <a:lumMod val="20000"/>
                    <a:lumOff val="8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Cloud connectivity</a:t>
            </a:r>
          </a:p>
        </p:txBody>
      </p:sp>
      <p:sp>
        <p:nvSpPr>
          <p:cNvPr id="9" name="Rectangle 8"/>
          <p:cNvSpPr/>
          <p:nvPr/>
        </p:nvSpPr>
        <p:spPr>
          <a:xfrm rot="3667601">
            <a:off x="3370597" y="1657650"/>
            <a:ext cx="2389116" cy="2081546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Up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sz="210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10" name="Rectangle 9"/>
          <p:cNvSpPr/>
          <p:nvPr/>
        </p:nvSpPr>
        <p:spPr>
          <a:xfrm rot="19583193">
            <a:off x="2888911" y="1337761"/>
            <a:ext cx="3154725" cy="2666840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Down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11" name="Rectangle 10"/>
          <p:cNvSpPr/>
          <p:nvPr/>
        </p:nvSpPr>
        <p:spPr>
          <a:xfrm rot="14720938">
            <a:off x="3314705" y="2283123"/>
            <a:ext cx="1642517" cy="1513015"/>
          </a:xfrm>
          <a:prstGeom prst="rect">
            <a:avLst/>
          </a:prstGeom>
          <a:noFill/>
        </p:spPr>
        <p:txBody>
          <a:bodyPr spcFirstLastPara="1" wrap="none" lIns="68580" tIns="34290" rIns="68580" bIns="34290" numCol="1">
            <a:prstTxWarp prst="textArchUp">
              <a:avLst/>
            </a:prstTxWarp>
            <a:spAutoFit/>
          </a:bodyPr>
          <a:lstStyle/>
          <a:p>
            <a:pPr algn="ctr" defTabSz="685800">
              <a:defRPr/>
            </a:pPr>
            <a:r>
              <a:rPr lang="en-US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Application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096" y="2170232"/>
            <a:ext cx="908439" cy="606222"/>
          </a:xfrm>
          <a:prstGeom prst="rect">
            <a:avLst/>
          </a:prstGeom>
        </p:spPr>
      </p:pic>
      <p:pic>
        <p:nvPicPr>
          <p:cNvPr id="4098" name="Picture 2" descr="Raspbian - Posts |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93" y="2817343"/>
            <a:ext cx="667064" cy="59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36" y="3381395"/>
            <a:ext cx="709714" cy="7097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852" y="3735568"/>
            <a:ext cx="732014" cy="732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564" y="1328090"/>
            <a:ext cx="641297" cy="6412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0131" y="1023001"/>
            <a:ext cx="721419" cy="7214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 bwMode="auto">
          <a:xfrm>
            <a:off x="951261" y="1099767"/>
            <a:ext cx="1752508" cy="72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050" kern="0" dirty="0">
                <a:solidFill>
                  <a:srgbClr val="AB377A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Cloud gateway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050" kern="0" dirty="0">
                <a:solidFill>
                  <a:srgbClr val="AB377A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Multi cloud supported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050" kern="0" dirty="0">
                <a:solidFill>
                  <a:srgbClr val="AB377A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TCP, HTTP, Restful API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050" kern="0" dirty="0">
                <a:solidFill>
                  <a:srgbClr val="AB377A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MQTT</a:t>
            </a:r>
            <a:endParaRPr lang="en-IN" sz="1050" kern="0" dirty="0">
              <a:solidFill>
                <a:srgbClr val="AB377A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6" name="Freeform 6"/>
          <p:cNvSpPr>
            <a:spLocks noChangeArrowheads="1"/>
          </p:cNvSpPr>
          <p:nvPr/>
        </p:nvSpPr>
        <p:spPr bwMode="auto">
          <a:xfrm>
            <a:off x="6439741" y="1036579"/>
            <a:ext cx="1732659" cy="1213201"/>
          </a:xfrm>
          <a:custGeom>
            <a:avLst/>
            <a:gdLst>
              <a:gd name="connsiteX0" fmla="*/ 0 w 5509494"/>
              <a:gd name="connsiteY0" fmla="*/ 0 h 1780675"/>
              <a:gd name="connsiteX1" fmla="*/ 5509494 w 5509494"/>
              <a:gd name="connsiteY1" fmla="*/ 0 h 1780675"/>
              <a:gd name="connsiteX2" fmla="*/ 5509494 w 5509494"/>
              <a:gd name="connsiteY2" fmla="*/ 1780675 h 1780675"/>
              <a:gd name="connsiteX3" fmla="*/ 0 w 5509494"/>
              <a:gd name="connsiteY3" fmla="*/ 1780675 h 178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9494" h="1780675">
                <a:moveTo>
                  <a:pt x="0" y="0"/>
                </a:moveTo>
                <a:lnTo>
                  <a:pt x="5509494" y="0"/>
                </a:lnTo>
                <a:lnTo>
                  <a:pt x="5509494" y="1780675"/>
                </a:lnTo>
                <a:lnTo>
                  <a:pt x="0" y="1780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928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 with outer atmosphere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928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Infineon industrial Grade sensor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928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DPS, TLV, Microphone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9282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Adapter</a:t>
            </a:r>
          </a:p>
          <a:p>
            <a:pPr defTabSz="685800">
              <a:defRPr/>
            </a:pPr>
            <a:endParaRPr lang="en-US" sz="168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reeform 6"/>
          <p:cNvSpPr>
            <a:spLocks noChangeArrowheads="1"/>
          </p:cNvSpPr>
          <p:nvPr/>
        </p:nvSpPr>
        <p:spPr bwMode="auto">
          <a:xfrm>
            <a:off x="6511749" y="3470797"/>
            <a:ext cx="1732659" cy="1184054"/>
          </a:xfrm>
          <a:custGeom>
            <a:avLst/>
            <a:gdLst>
              <a:gd name="connsiteX0" fmla="*/ 0 w 5509494"/>
              <a:gd name="connsiteY0" fmla="*/ 0 h 1780675"/>
              <a:gd name="connsiteX1" fmla="*/ 5509494 w 5509494"/>
              <a:gd name="connsiteY1" fmla="*/ 0 h 1780675"/>
              <a:gd name="connsiteX2" fmla="*/ 5509494 w 5509494"/>
              <a:gd name="connsiteY2" fmla="*/ 1780675 h 1780675"/>
              <a:gd name="connsiteX3" fmla="*/ 0 w 5509494"/>
              <a:gd name="connsiteY3" fmla="*/ 1780675 h 178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9494" h="1780675">
                <a:moveTo>
                  <a:pt x="0" y="0"/>
                </a:moveTo>
                <a:lnTo>
                  <a:pt x="5509494" y="0"/>
                </a:lnTo>
                <a:lnTo>
                  <a:pt x="5509494" y="1780675"/>
                </a:lnTo>
                <a:lnTo>
                  <a:pt x="0" y="1780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83B6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Libraries for Infineon Sensors</a:t>
            </a: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83B6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layer </a:t>
            </a:r>
          </a:p>
          <a:p>
            <a:pPr marL="257175" indent="-257175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83B6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codes for different sensors </a:t>
            </a:r>
          </a:p>
        </p:txBody>
      </p:sp>
      <p:sp>
        <p:nvSpPr>
          <p:cNvPr id="51" name="Freeform 6"/>
          <p:cNvSpPr>
            <a:spLocks noChangeArrowheads="1"/>
          </p:cNvSpPr>
          <p:nvPr/>
        </p:nvSpPr>
        <p:spPr bwMode="auto">
          <a:xfrm>
            <a:off x="878815" y="3170545"/>
            <a:ext cx="1460937" cy="1253333"/>
          </a:xfrm>
          <a:custGeom>
            <a:avLst/>
            <a:gdLst>
              <a:gd name="connsiteX0" fmla="*/ 0 w 5509494"/>
              <a:gd name="connsiteY0" fmla="*/ 0 h 1780675"/>
              <a:gd name="connsiteX1" fmla="*/ 5509494 w 5509494"/>
              <a:gd name="connsiteY1" fmla="*/ 0 h 1780675"/>
              <a:gd name="connsiteX2" fmla="*/ 5509494 w 5509494"/>
              <a:gd name="connsiteY2" fmla="*/ 1780675 h 1780675"/>
              <a:gd name="connsiteX3" fmla="*/ 0 w 5509494"/>
              <a:gd name="connsiteY3" fmla="*/ 1780675 h 178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9494" h="1780675">
                <a:moveTo>
                  <a:pt x="0" y="0"/>
                </a:moveTo>
                <a:lnTo>
                  <a:pt x="5509494" y="0"/>
                </a:lnTo>
                <a:lnTo>
                  <a:pt x="5509494" y="1780675"/>
                </a:lnTo>
                <a:lnTo>
                  <a:pt x="0" y="178067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processor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controller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 system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acquisition 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r>
              <a:rPr lang="en-US" sz="1050" b="0" dirty="0">
                <a:solidFill>
                  <a:srgbClr val="AEC06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  <a:p>
            <a:pPr marL="214313" indent="-214313" defTabSz="685800">
              <a:buFont typeface="Arial" panose="020B0604020202020204" pitchFamily="34" charset="0"/>
              <a:buChar char="•"/>
              <a:defRPr/>
            </a:pPr>
            <a:endParaRPr lang="en-US" sz="105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6300192" y="2545029"/>
            <a:ext cx="378042" cy="242746"/>
          </a:xfrm>
          <a:prstGeom prst="rect">
            <a:avLst/>
          </a:prstGeom>
          <a:solidFill>
            <a:srgbClr val="928285"/>
          </a:solidFill>
          <a:ln w="9525">
            <a:noFill/>
            <a:miter lim="800000"/>
            <a:headEnd/>
            <a:tailEnd/>
          </a:ln>
        </p:spPr>
        <p:txBody>
          <a:bodyPr wrap="square" lIns="54000" tIns="54000" rIns="54000" bIns="54000" rtlCol="0" anchor="ctr"/>
          <a:lstStyle/>
          <a:p>
            <a:pPr algn="ctr" defTabSz="685800" eaLnBrk="0" hangingPunct="0">
              <a:defRPr/>
            </a:pPr>
            <a:endParaRPr lang="en-IN" sz="1200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06056" y="2869065"/>
            <a:ext cx="378042" cy="242746"/>
          </a:xfrm>
          <a:prstGeom prst="rect">
            <a:avLst/>
          </a:prstGeom>
          <a:solidFill>
            <a:srgbClr val="84B6A7"/>
          </a:solidFill>
          <a:ln w="9525">
            <a:noFill/>
            <a:miter lim="800000"/>
            <a:headEnd/>
            <a:tailEnd/>
          </a:ln>
        </p:spPr>
        <p:txBody>
          <a:bodyPr wrap="square" lIns="54000" tIns="54000" rIns="54000" bIns="54000" rtlCol="0" anchor="ctr"/>
          <a:lstStyle/>
          <a:p>
            <a:pPr algn="ctr" defTabSz="685800" eaLnBrk="0" hangingPunct="0">
              <a:defRPr/>
            </a:pPr>
            <a:endParaRPr lang="en-IN" sz="1200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6732241" y="2517744"/>
            <a:ext cx="112655" cy="607704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948264" y="2590825"/>
            <a:ext cx="1052736" cy="48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5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</a:t>
            </a:r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5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Offering</a:t>
            </a:r>
            <a:endParaRPr lang="en-IN" sz="1500" b="1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374938" y="2283022"/>
            <a:ext cx="378042" cy="242746"/>
          </a:xfrm>
          <a:prstGeom prst="rect">
            <a:avLst/>
          </a:prstGeom>
          <a:solidFill>
            <a:srgbClr val="AB377A"/>
          </a:solidFill>
          <a:ln w="9525">
            <a:noFill/>
            <a:miter lim="800000"/>
            <a:headEnd/>
            <a:tailEnd/>
          </a:ln>
        </p:spPr>
        <p:txBody>
          <a:bodyPr wrap="square" lIns="54000" tIns="54000" rIns="54000" bIns="54000" rtlCol="0" anchor="ctr"/>
          <a:lstStyle/>
          <a:p>
            <a:pPr algn="ctr" defTabSz="685800" eaLnBrk="0" hangingPunct="0">
              <a:defRPr/>
            </a:pPr>
            <a:endParaRPr lang="en-IN" sz="1200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374938" y="2652599"/>
            <a:ext cx="378042" cy="273473"/>
          </a:xfrm>
          <a:prstGeom prst="rect">
            <a:avLst/>
          </a:prstGeom>
          <a:solidFill>
            <a:srgbClr val="AEC067"/>
          </a:solidFill>
          <a:ln w="9525">
            <a:noFill/>
            <a:miter lim="800000"/>
            <a:headEnd/>
            <a:tailEnd/>
          </a:ln>
        </p:spPr>
        <p:txBody>
          <a:bodyPr wrap="square" lIns="54000" tIns="54000" rIns="54000" bIns="54000" rtlCol="0" anchor="ctr"/>
          <a:lstStyle/>
          <a:p>
            <a:pPr algn="ctr" defTabSz="685800" eaLnBrk="0" hangingPunct="0">
              <a:defRPr/>
            </a:pPr>
            <a:endParaRPr lang="en-IN" sz="1200" dirty="0">
              <a:solidFill>
                <a:srgbClr val="000000"/>
              </a:solidFill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Left Brace 21"/>
          <p:cNvSpPr/>
          <p:nvPr/>
        </p:nvSpPr>
        <p:spPr>
          <a:xfrm>
            <a:off x="2162357" y="2211710"/>
            <a:ext cx="212581" cy="779561"/>
          </a:xfrm>
          <a:prstGeom prst="lef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8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1115616" y="2290898"/>
            <a:ext cx="1046741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50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Maker/ Industrial innovation</a:t>
            </a:r>
            <a:endParaRPr lang="en-IN" sz="1500" b="1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US">
                <a:solidFill>
                  <a:srgbClr val="928285"/>
                </a:solidFill>
              </a:rPr>
              <a:t>Copyright © Infineon Technologies AG 2020. All rights reserved.</a:t>
            </a:r>
            <a:endParaRPr lang="en-IN">
              <a:solidFill>
                <a:srgbClr val="928285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and software blocks of ecosystem(current)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>
              <a:defRPr/>
            </a:pPr>
            <a:fld id="{3BF353F5-FE48-4085-978E-65F94FAD6046}" type="slidenum">
              <a:rPr lang="en-IN"/>
              <a:pPr defTabSz="685800">
                <a:defRPr/>
              </a:pPr>
              <a:t>15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IN">
                <a:solidFill>
                  <a:srgbClr val="928285"/>
                </a:solidFill>
              </a:rPr>
              <a:t>2020-03-29             </a:t>
            </a:r>
            <a:r>
              <a:rPr lang="en-IN" b="1">
                <a:solidFill>
                  <a:srgbClr val="928285"/>
                </a:solidFill>
              </a:rPr>
              <a:t>restricted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09" y="1064281"/>
            <a:ext cx="1173210" cy="8799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79" y="1680075"/>
            <a:ext cx="1201484" cy="504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288" y="1563638"/>
            <a:ext cx="1197944" cy="6644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728" y="1529100"/>
            <a:ext cx="1546688" cy="706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05740" y="799729"/>
            <a:ext cx="374561" cy="13142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503" y="2185675"/>
            <a:ext cx="1162848" cy="4315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611" y="2062471"/>
            <a:ext cx="886028" cy="5906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 bwMode="auto">
          <a:xfrm>
            <a:off x="762008" y="843558"/>
            <a:ext cx="972630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050" kern="0" dirty="0" err="1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Rpi</a:t>
            </a:r>
            <a:endParaRPr lang="en-IN" sz="10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1775586" y="913524"/>
            <a:ext cx="1428262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050" kern="0" dirty="0" err="1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Rpi</a:t>
            </a:r>
            <a:r>
              <a:rPr lang="en-US" sz="10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adapter &amp; Camera</a:t>
            </a:r>
            <a:endParaRPr lang="en-IN" sz="10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0487" y="1259104"/>
            <a:ext cx="1667163" cy="114108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3635896" y="915271"/>
            <a:ext cx="1203861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0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Infineon Sensors</a:t>
            </a:r>
            <a:endParaRPr lang="en-IN" sz="10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23528" y="3049650"/>
            <a:ext cx="8280024" cy="158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Bringing the </a:t>
            </a:r>
            <a:r>
              <a:rPr lang="en-US" sz="1350" b="1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“Internet of Things” 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with Raspberry pi to life requires a comprehensive system approach, inclusive of –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Intelligent processing and sensing technology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Connectivity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Software &amp; services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•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Along with a leading ecosystem of partners</a:t>
            </a:r>
          </a:p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endParaRPr lang="en-IN" sz="1350" b="1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79" y="1680076"/>
            <a:ext cx="1201484" cy="5041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105740" y="799730"/>
            <a:ext cx="374561" cy="13142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503" y="2185676"/>
            <a:ext cx="1162848" cy="4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using Raspberry pi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353F5-FE48-4085-978E-65F94FAD6046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3310" y="1332404"/>
            <a:ext cx="3334704" cy="2501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351223" y="4424538"/>
            <a:ext cx="250102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Solution before python Libs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64" y="1059582"/>
            <a:ext cx="3813043" cy="28597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3059832" y="2283718"/>
            <a:ext cx="1368152" cy="299199"/>
          </a:xfrm>
          <a:prstGeom prst="righ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5076056" y="4236371"/>
            <a:ext cx="331236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Solution after python libs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2020. All rights reserved.</a:t>
            </a:r>
            <a:endParaRPr lang="en-IN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using Raspberry pi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353F5-FE48-4085-978E-65F94FAD6046}" type="slidenum">
              <a:rPr lang="en-IN" smtClean="0"/>
              <a:pPr/>
              <a:t>17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IN" smtClean="0"/>
              <a:t>2020-03-29             </a:t>
            </a:r>
            <a:r>
              <a:rPr lang="en-IN" b="1" smtClean="0"/>
              <a:t>restricted</a:t>
            </a:r>
            <a:endParaRPr lang="en-IN" b="1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132360" y="915567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indent="-285750" eaLnBrk="0" hangingPunct="0"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sz="105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Manages the whole IoT system, including applications, business &amp; profit</a:t>
            </a:r>
            <a:endParaRPr lang="en-US" sz="105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eaLnBrk="0" hangingPunct="0"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105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models &amp; users privacy.</a:t>
            </a:r>
            <a:endParaRPr lang="en-US" sz="105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3132360" y="2499742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Stores, analyses &amp; process huge amount of data. Create databases, </a:t>
            </a:r>
          </a:p>
          <a:p>
            <a:pPr lvl="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defRPr/>
            </a:pPr>
            <a:r>
              <a:rPr 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US" sz="1050" kern="0" dirty="0" smtClean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cloud computing &amp; big data processing modules.</a:t>
            </a:r>
            <a:endParaRPr lang="en-US" sz="1050" kern="0" dirty="0">
              <a:solidFill>
                <a:srgbClr val="0070C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0"/>
          <p:cNvSpPr>
            <a:spLocks noChangeArrowheads="1"/>
          </p:cNvSpPr>
          <p:nvPr/>
        </p:nvSpPr>
        <p:spPr bwMode="auto">
          <a:xfrm>
            <a:off x="3132360" y="1707654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Responsible for delivering application specific service to the user.</a:t>
            </a:r>
            <a:endParaRPr lang="en-US" sz="1050" kern="0" dirty="0">
              <a:solidFill>
                <a:schemeClr val="accent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3132360" y="3255503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Transfer the sensor data between different layer through networks such</a:t>
            </a:r>
          </a:p>
          <a:p>
            <a:pPr lvl="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defRPr/>
            </a:pPr>
            <a:r>
              <a:rPr lang="en-US" sz="1050" kern="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 as wireless, 3G, LAN, Bluetooth, RFID &amp; NFC.</a:t>
            </a:r>
            <a:endParaRPr lang="en-US" sz="1050" kern="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0" name="Richtungspfeil 58"/>
          <p:cNvSpPr/>
          <p:nvPr/>
        </p:nvSpPr>
        <p:spPr>
          <a:xfrm>
            <a:off x="1404360" y="915567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Business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1" name="Richtungspfeil 38"/>
          <p:cNvSpPr/>
          <p:nvPr/>
        </p:nvSpPr>
        <p:spPr>
          <a:xfrm>
            <a:off x="1404360" y="1707654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Application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2" name="Richtungspfeil 39"/>
          <p:cNvSpPr/>
          <p:nvPr/>
        </p:nvSpPr>
        <p:spPr>
          <a:xfrm>
            <a:off x="1404360" y="2499742"/>
            <a:ext cx="1620001" cy="540383"/>
          </a:xfrm>
          <a:prstGeom prst="homePlate">
            <a:avLst>
              <a:gd name="adj" fmla="val 21425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Processing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3" name="Richtungspfeil 40"/>
          <p:cNvSpPr/>
          <p:nvPr/>
        </p:nvSpPr>
        <p:spPr>
          <a:xfrm>
            <a:off x="1404360" y="3255202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Transport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3131648" y="4047591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Sensors sense and gather information about the environment.</a:t>
            </a:r>
            <a:endParaRPr lang="en-US" sz="1050" kern="0" dirty="0">
              <a:solidFill>
                <a:schemeClr val="accent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5" name="Richtungspfeil 40"/>
          <p:cNvSpPr/>
          <p:nvPr/>
        </p:nvSpPr>
        <p:spPr>
          <a:xfrm>
            <a:off x="1403648" y="4047290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Perception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52323"/>
            <a:ext cx="972833" cy="625207"/>
          </a:xfrm>
          <a:prstGeom prst="rect">
            <a:avLst/>
          </a:prstGeom>
        </p:spPr>
      </p:pic>
      <p:pic>
        <p:nvPicPr>
          <p:cNvPr id="17" name="Picture 2" descr="Connected gears icon image Royalty Free Vector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6" y="2344460"/>
            <a:ext cx="891879" cy="6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all Centre Analytics and Performance Management with Puls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9" y="3163850"/>
            <a:ext cx="963887" cy="7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Free Picture Of A Pie Graph, Download Free Clip Art, Free Clip Art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2" y="877929"/>
            <a:ext cx="686474" cy="61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4" y="3989298"/>
            <a:ext cx="940272" cy="705204"/>
          </a:xfrm>
          <a:prstGeom prst="rect">
            <a:avLst/>
          </a:prstGeom>
        </p:spPr>
      </p:pic>
      <p:sp>
        <p:nvSpPr>
          <p:cNvPr id="21" name="Right Brace 20"/>
          <p:cNvSpPr/>
          <p:nvPr/>
        </p:nvSpPr>
        <p:spPr>
          <a:xfrm>
            <a:off x="8028384" y="915567"/>
            <a:ext cx="216024" cy="2124558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 bwMode="auto">
          <a:xfrm>
            <a:off x="8250068" y="1870123"/>
            <a:ext cx="97257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CLUBBED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6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mponents (Infineon)_c1bd22ce-c252-40db-a5e2-9cb7c8ad01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1fa12291-dd98-424a-8d01-55080312c536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9331610b-b947-42d9-b549-8b2580742aef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550347d6-f3f3-4cb0-9099-0b7ba3fe1b22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ea8e9673-689c-436f-96bb-a668464454e5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080d1687-96d7-4f40-94ba-167da9c30643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Components (Infineon)</a:t>
            </a:r>
            <a:endParaRPr lang="en-IN"/>
          </a:p>
        </p:txBody>
      </p:sp>
      <p:sp>
        <p:nvSpPr>
          <p:cNvPr id="43" name="IFXSHAPE" title="AgendaShape_Applications_965c0e9f-b295-4b31-b147-1a83e19a8017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fb25a523-401a-4374-bf21-cd19f23b74a5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bfe371ed-5a68-4fde-bc8e-9b4927133e2b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d1967e5f-ae88-44aa-9827-3d6954769ae3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6875f57c-e5c7-463a-81b6-1d1922339ab1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b34f9266-cc64-421e-9e7e-39360c645b1b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8147ba8b-43d8-4ed9-b067-f19aea69d56d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bb615efe-4952-413d-a65a-a4ba4b3a12e3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076eae76-56b8-43a5-b463-9db9837a2282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9283cb68-7724-4eca-a2d5-92a9659b55b8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781789d5-80c4-4478-a209-1f11b9811bde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367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US" sz="600">
                <a:solidFill>
                  <a:srgbClr val="928285"/>
                </a:solidFill>
                <a:latin typeface="Arial" panose="020B0604020202020204" pitchFamily="34" charset="0"/>
              </a:rPr>
              <a:t>Copyright © Infineon Technologies AG 2020. All rights reserved.</a:t>
            </a:r>
            <a:endParaRPr lang="en-IN" sz="600">
              <a:solidFill>
                <a:srgbClr val="928285"/>
              </a:solidFill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defTabSz="685800">
              <a:defRPr/>
            </a:pPr>
            <a:fld id="{85AA48C9-4738-4CEA-A1C6-1A0B4A9A05B3}" type="slidenum">
              <a:rPr lang="en-IN" sz="900">
                <a:latin typeface="Arial" panose="020B0604020202020204" pitchFamily="34" charset="0"/>
              </a:rPr>
              <a:pPr defTabSz="685800">
                <a:defRPr/>
              </a:pPr>
              <a:t>19</a:t>
            </a:fld>
            <a:endParaRPr lang="en-IN" sz="900"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Shield2Go Adapter for Raspberry Pi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IN" sz="600">
                <a:solidFill>
                  <a:srgbClr val="928285"/>
                </a:solidFill>
                <a:latin typeface="Arial" panose="020B0604020202020204" pitchFamily="34" charset="0"/>
              </a:rPr>
              <a:t>2020-03-29             </a:t>
            </a:r>
            <a:r>
              <a:rPr lang="en-IN" sz="600" b="1">
                <a:solidFill>
                  <a:srgbClr val="928285"/>
                </a:solidFill>
                <a:latin typeface="Arial" panose="020B0604020202020204" pitchFamily="34" charset="0"/>
              </a:rPr>
              <a:t>restricted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9" y="971955"/>
            <a:ext cx="3240360" cy="243027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538860" y="3498998"/>
            <a:ext cx="7776656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endParaRPr lang="en-US" sz="160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To be stacked on the top of raspberry pi, making pi compatible with S2Go format.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Compatible with Raspberry pi 3, 3B+, 4B and Zero</a:t>
            </a:r>
            <a:r>
              <a:rPr lang="en-US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.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3"/>
              </a:rPr>
              <a:t>Link</a:t>
            </a:r>
            <a:endParaRPr lang="en-IN" sz="160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1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inAgenda_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40" name="IFXSHAPE" title="AgendaShape_IoT_8bef295c-79cb-4a25-8ff6-a289551dff7f">
            <a:hlinkClick r:id="rId12" action="ppaction://hlinksldjump"/>
          </p:cNvPr>
          <p:cNvSpPr>
            <a:spLocks noGrp="1"/>
          </p:cNvSpPr>
          <p:nvPr>
            <p:ph type="body" idx="17"/>
            <p:custDataLst>
              <p:tags r:id="rId3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IoT</a:t>
            </a:r>
            <a:endParaRPr lang="en-IN"/>
          </a:p>
        </p:txBody>
      </p:sp>
      <p:sp>
        <p:nvSpPr>
          <p:cNvPr id="41" name="IFXSHAPE" title="AgendaShape_Benefits &amp; Architecture of IoT_ed4cbc13-201f-40f5-9e97-3997cd06a058">
            <a:hlinkClick r:id="rId13" action="ppaction://hlinksldjump"/>
          </p:cNvPr>
          <p:cNvSpPr>
            <a:spLocks noGrp="1"/>
          </p:cNvSpPr>
          <p:nvPr>
            <p:ph type="body" sz="quarter" idx="18"/>
            <p:custDataLst>
              <p:tags r:id="rId4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Benefits &amp; Architecture of IoT</a:t>
            </a:r>
            <a:endParaRPr lang="en-IN"/>
          </a:p>
        </p:txBody>
      </p:sp>
      <p:sp>
        <p:nvSpPr>
          <p:cNvPr id="42" name="IFXSHAPE" title="AgendaShape_Raspberry pi_5addad5b-817d-4f76-9792-3094a37b1429">
            <a:hlinkClick r:id="rId14" action="ppaction://hlinksldjump"/>
          </p:cNvPr>
          <p:cNvSpPr>
            <a:spLocks noGrp="1"/>
          </p:cNvSpPr>
          <p:nvPr>
            <p:ph type="body" sz="quarter" idx="19"/>
            <p:custDataLst>
              <p:tags r:id="rId5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Raspberry pi</a:t>
            </a:r>
            <a:endParaRPr lang="en-IN"/>
          </a:p>
        </p:txBody>
      </p:sp>
      <p:sp>
        <p:nvSpPr>
          <p:cNvPr id="43" name="IFXSHAPE" title="AgendaShape_Infineon &amp; Raspberry pi in IoT_78ceb2ce-f7c4-4605-8fb3-e62277c8d9b3">
            <a:hlinkClick r:id="rId15" action="ppaction://hlinksldjump"/>
          </p:cNvPr>
          <p:cNvSpPr>
            <a:spLocks noGrp="1"/>
          </p:cNvSpPr>
          <p:nvPr>
            <p:ph type="body" sz="quarter" idx="20"/>
            <p:custDataLst>
              <p:tags r:id="rId6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it-IT" smtClean="0"/>
              <a:t>Infineon &amp; Raspberry pi in IoT</a:t>
            </a:r>
            <a:endParaRPr lang="en-IN"/>
          </a:p>
        </p:txBody>
      </p:sp>
      <p:sp>
        <p:nvSpPr>
          <p:cNvPr id="44" name="IFXSHAPE" title="AgendaShape_Components (Infineon)_5a75bb6e-ac38-4d7d-8114-c58ba28637ef">
            <a:hlinkClick r:id="rId16" action="ppaction://hlinksldjump"/>
          </p:cNvPr>
          <p:cNvSpPr>
            <a:spLocks noGrp="1"/>
          </p:cNvSpPr>
          <p:nvPr>
            <p:ph type="body" sz="quarter" idx="21"/>
            <p:custDataLst>
              <p:tags r:id="rId7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Components (Infineon)</a:t>
            </a:r>
            <a:endParaRPr lang="en-IN"/>
          </a:p>
        </p:txBody>
      </p:sp>
      <p:sp>
        <p:nvSpPr>
          <p:cNvPr id="45" name="IFXSHAPE" title="AgendaShape_Applications_fbfc2546-5cee-45c8-9b7f-b279a12490ca">
            <a:hlinkClick r:id="rId17" action="ppaction://hlinksldjump"/>
          </p:cNvPr>
          <p:cNvSpPr>
            <a:spLocks noGrp="1"/>
          </p:cNvSpPr>
          <p:nvPr>
            <p:ph type="body" sz="quarter" idx="22"/>
            <p:custDataLst>
              <p:tags r:id="rId8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Applications</a:t>
            </a:r>
            <a:endParaRPr lang="en-IN"/>
          </a:p>
        </p:txBody>
      </p:sp>
      <p:sp>
        <p:nvSpPr>
          <p:cNvPr id="46" name="IFXSHAPE" title="AgendaShape_Egg catcher game using Magnetic Sensor_88a1b0d5-832c-4b10-9664-c7e37ea533d0">
            <a:hlinkClick r:id="rId18" action="ppaction://hlinksldjump"/>
          </p:cNvPr>
          <p:cNvSpPr>
            <a:spLocks noGrp="1"/>
          </p:cNvSpPr>
          <p:nvPr>
            <p:ph type="body" sz="quarter" idx="23"/>
            <p:custDataLst>
              <p:tags r:id="rId9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Egg catcher game using Magnetic Sensor</a:t>
            </a:r>
            <a:endParaRPr lang="en-IN"/>
          </a:p>
        </p:txBody>
      </p:sp>
      <p:sp>
        <p:nvSpPr>
          <p:cNvPr id="47" name="IFXSHAPE" title="AgendaShape_Gesture recognition using Magnetic Sensor_6f940893-381f-48ed-8aae-ded0ddb61a26">
            <a:hlinkClick r:id="rId19" action="ppaction://hlinksldjump"/>
          </p:cNvPr>
          <p:cNvSpPr>
            <a:spLocks noGrp="1"/>
          </p:cNvSpPr>
          <p:nvPr>
            <p:ph type="body" sz="quarter" idx="24"/>
            <p:custDataLst>
              <p:tags r:id="rId10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Gesture recognition using Magnetic Sensor</a:t>
            </a:r>
            <a:endParaRPr lang="en-IN"/>
          </a:p>
        </p:txBody>
      </p:sp>
      <p:sp>
        <p:nvSpPr>
          <p:cNvPr id="48" name="IFXSHAPE" title="AgendaBullet_IoT_a21e41fc-fa7c-45b2-bd35-ad3904aa3a3f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9" name="IFXSHAPE" title="AgendaBullet_Benefits &amp; Architecture of IoT_4d34ad95-c532-4399-a059-d4871030ad64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50" name="IFXSHAPE" title="AgendaBullet_Raspberry pi_88491691-e7ad-460f-8709-2f9f0f736de5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51" name="IFXSHAPE" title="AgendaBullet_Infineon &amp; Raspberry pi in IoT_9732bf11-ce89-43c6-9fe0-367de4c125c7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2" name="IFXSHAPE" title="AgendaBullet_Components (Infineon)_05a834e3-ae1d-4c49-92ab-9af80078a247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3" name="IFXSHAPE" title="AgendaBullet_Applications_5e19c5c6-2ef3-4177-970a-6fa267c4c4f9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4" name="IFXSHAPE" hidden="1" title="AgendaBullet_Egg catcher game using Magnetic Sensor_b2e78937-cac9-4d81-a072-eacd6e884403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5" name="IFXSHAPE" hidden="1" title="AgendaBullet_Gesture recognition using Magnetic Sensor_f80c2329-161d-4548-a0d8-2d4172abdc2b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7722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US" sz="600">
                <a:solidFill>
                  <a:srgbClr val="928285"/>
                </a:solidFill>
                <a:latin typeface="Arial" panose="020B0604020202020204" pitchFamily="34" charset="0"/>
              </a:rPr>
              <a:t>Copyright © Infineon Technologies AG 2020. All rights reserved.</a:t>
            </a:r>
            <a:endParaRPr lang="en-IN" sz="600">
              <a:solidFill>
                <a:srgbClr val="928285"/>
              </a:solidFill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defTabSz="685800">
              <a:defRPr/>
            </a:pPr>
            <a:fld id="{85AA48C9-4738-4CEA-A1C6-1A0B4A9A05B3}" type="slidenum">
              <a:rPr lang="en-IN" sz="900">
                <a:latin typeface="Arial" panose="020B0604020202020204" pitchFamily="34" charset="0"/>
              </a:rPr>
              <a:pPr defTabSz="685800">
                <a:defRPr/>
              </a:pPr>
              <a:t>20</a:t>
            </a:fld>
            <a:endParaRPr lang="en-IN" sz="900"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Adapter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IN" sz="600">
                <a:solidFill>
                  <a:srgbClr val="928285"/>
                </a:solidFill>
                <a:latin typeface="Arial" panose="020B0604020202020204" pitchFamily="34" charset="0"/>
              </a:rPr>
              <a:t>2020-03-29             </a:t>
            </a:r>
            <a:r>
              <a:rPr lang="en-IN" sz="600" b="1">
                <a:solidFill>
                  <a:srgbClr val="928285"/>
                </a:solidFill>
                <a:latin typeface="Arial" panose="020B0604020202020204" pitchFamily="34" charset="0"/>
              </a:rPr>
              <a:t>restricted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40" y="3219822"/>
            <a:ext cx="2132856" cy="15996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341" y="900923"/>
            <a:ext cx="2196244" cy="16471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97564"/>
            <a:ext cx="2200722" cy="16505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22" y="3219822"/>
            <a:ext cx="2132856" cy="15996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54" y="1113588"/>
            <a:ext cx="1082989" cy="10829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455" y="3748783"/>
            <a:ext cx="1228586" cy="10664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 bwMode="auto">
          <a:xfrm>
            <a:off x="5692602" y="1411277"/>
            <a:ext cx="21917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50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Hassle of wires lead to multiple problems.</a:t>
            </a:r>
            <a:endParaRPr lang="en-IN" sz="150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5692602" y="3655597"/>
            <a:ext cx="2407790" cy="856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Avoid usage of wires and avoids loose connection.</a:t>
            </a:r>
          </a:p>
          <a:p>
            <a:pPr marL="214313" indent="-214313"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buFont typeface="Arial" panose="020B0604020202020204" pitchFamily="34" charset="0"/>
              <a:buChar char="›"/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Multiple sensors can be stacked at same time.</a:t>
            </a:r>
            <a:endParaRPr lang="en-IN" sz="13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5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US" sz="600">
                <a:solidFill>
                  <a:srgbClr val="928285"/>
                </a:solidFill>
                <a:latin typeface="Arial" panose="020B0604020202020204" pitchFamily="34" charset="0"/>
              </a:rPr>
              <a:t>Copyright © Infineon Technologies AG 2020. All rights reserved.</a:t>
            </a:r>
            <a:endParaRPr lang="en-IN" sz="600">
              <a:solidFill>
                <a:srgbClr val="928285"/>
              </a:solidFill>
              <a:latin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pPr defTabSz="685800">
              <a:defRPr/>
            </a:pPr>
            <a:fld id="{85AA48C9-4738-4CEA-A1C6-1A0B4A9A05B3}" type="slidenum">
              <a:rPr lang="en-IN" sz="900">
                <a:latin typeface="Arial" panose="020B0604020202020204" pitchFamily="34" charset="0"/>
              </a:rPr>
              <a:pPr defTabSz="685800">
                <a:defRPr/>
              </a:pPr>
              <a:t>21</a:t>
            </a:fld>
            <a:endParaRPr lang="en-IN" sz="900">
              <a:latin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Sensors compatible with Raspberry pi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defTabSz="685800">
              <a:buClr>
                <a:srgbClr val="928285"/>
              </a:buClr>
              <a:defRPr/>
            </a:pPr>
            <a:r>
              <a:rPr lang="en-IN" sz="600">
                <a:solidFill>
                  <a:srgbClr val="928285"/>
                </a:solidFill>
                <a:latin typeface="Arial" panose="020B0604020202020204" pitchFamily="34" charset="0"/>
              </a:rPr>
              <a:t>2020-03-29             </a:t>
            </a:r>
            <a:r>
              <a:rPr lang="en-IN" sz="600" b="1">
                <a:solidFill>
                  <a:srgbClr val="928285"/>
                </a:solidFill>
                <a:latin typeface="Arial" panose="020B0604020202020204" pitchFamily="34" charset="0"/>
              </a:rPr>
              <a:t>restricted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11137" y="2648939"/>
            <a:ext cx="2779221" cy="11661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76156" y="1637920"/>
            <a:ext cx="866417" cy="30400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71960" y="2777583"/>
            <a:ext cx="2689851" cy="9981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 bwMode="auto">
          <a:xfrm>
            <a:off x="1589782" y="848107"/>
            <a:ext cx="5034446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DPS 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5"/>
              </a:rPr>
              <a:t>310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, 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6"/>
              </a:rPr>
              <a:t>368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, 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7"/>
              </a:rPr>
              <a:t>422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--  Digital Pressure Sensor (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8"/>
              </a:rPr>
              <a:t>GitHub Link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)     </a:t>
            </a:r>
            <a:endParaRPr lang="en-IN" sz="13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 bwMode="auto">
          <a:xfrm>
            <a:off x="1601670" y="1175870"/>
            <a:ext cx="4590510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9"/>
              </a:rPr>
              <a:t>TLV493D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         --  Magnetic Sensor (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10"/>
              </a:rPr>
              <a:t>GitHub Link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)</a:t>
            </a:r>
            <a:endParaRPr lang="en-IN" sz="13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1601670" y="1553912"/>
            <a:ext cx="4374485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0" fontAlgn="auto" hangingPunct="0">
              <a:spcBef>
                <a:spcPts val="0"/>
              </a:spcBef>
              <a:spcAft>
                <a:spcPts val="225"/>
              </a:spcAft>
              <a:buClr>
                <a:srgbClr val="E30034"/>
              </a:buClr>
              <a:defRPr/>
            </a:pP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11"/>
              </a:rPr>
              <a:t>IM69D130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        --  MEMS Microphone (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  <a:hlinkClick r:id="rId12"/>
              </a:rPr>
              <a:t>GitHub Link</a:t>
            </a:r>
            <a:r>
              <a:rPr lang="en-US" sz="1350" kern="0" dirty="0">
                <a:solidFill>
                  <a:srgbClr val="00000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)</a:t>
            </a:r>
            <a:endParaRPr lang="en-IN" sz="1350" kern="0" dirty="0">
              <a:solidFill>
                <a:srgbClr val="00000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8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pplications_45c7e2d0-4fe6-4038-b2c3-4e90be1b760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4fa570bf-1389-4105-b8ec-81e7f322c148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ea09e92c-4e53-42c6-85f5-1e714f0a5cc6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b9bb2e67-0400-4f4a-962f-44076bf30fb4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bc254d35-ca65-42df-96ce-98b1a1138256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ec1d6904-be58-46a3-8b43-b2ac8455acc9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3fa399ab-48ee-4e8e-b1e3-da30304f4d19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Applications</a:t>
            </a:r>
            <a:endParaRPr lang="en-IN"/>
          </a:p>
        </p:txBody>
      </p:sp>
      <p:sp>
        <p:nvSpPr>
          <p:cNvPr id="44" name="IFXSHAPE" title="AgendaShape_Egg catcher game using Magnetic Sensor_cb74b736-8ab8-4b7a-bc68-cbb432339ba1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9c7057ca-70ee-47ee-997f-8b231dfdb9fc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4cf26c1c-39b2-4d53-879f-7e7f15c49002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b0b4f168-17a1-4815-9778-0568a9474e3b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accd52ba-f476-447c-afb1-db811330ccf2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67448bf3-95d4-4da2-8d27-9c85b720fe89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24f04f29-d21b-4bfe-aaaf-ddca37cab7b3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87104dc5-9994-46be-a254-0bb744a2bb06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bd082c2d-d108-455f-8623-3357e8b7752d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b810a167-7b60-4b6f-a7a2-d8a5001618e9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396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gg catcher game using Magnetic Sensor_7238b1ff-e47b-46d4-83c9-f281ec3c48f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f202bc45-7d1d-4925-afdb-afe6368426b5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146033ef-853c-4be8-a787-82368fc04dc4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64370b81-f380-4396-bd9e-3d042c7c98dd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bf2499af-7bc5-42f0-9b69-51c39a066775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0bbb567b-5186-4d35-ad86-0cb6b4b83bd7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c1e2173d-51a5-481c-98ed-e8ed0de11130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2ec70d9b-6350-4de0-9c78-b66af24f9987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Egg catcher game using Magnetic Sensor</a:t>
            </a:r>
            <a:endParaRPr lang="en-IN"/>
          </a:p>
        </p:txBody>
      </p:sp>
      <p:sp>
        <p:nvSpPr>
          <p:cNvPr id="45" name="IFXSHAPE" title="AgendaShape_Gesture recognition using Magnetic Sensor_c1550d23-ae6b-4d58-9251-a069194d494f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55841789-f296-41ef-a10a-b797f0a795b1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93fba56b-89da-446e-a72f-2c74ea7b2dbb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15ab6245-ba7e-4190-a622-9af7fde15c43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83903eda-8ec5-459a-ae54-678182829e62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e729badb-2acf-4e9f-af9b-9d9d8fe5a2b1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beef7f10-9826-433a-a33e-6032d3ce0411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10ea517d-8634-40c7-a124-210ee02a0ffc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3da719f5-56d3-47dc-a624-f103c601e504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92572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Egg catcher game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  <p:pic>
        <p:nvPicPr>
          <p:cNvPr id="22" name="TLV 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797872"/>
            <a:ext cx="7112347" cy="400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esture recognition using Magnetic Sensor_cebf9842-b0aa-42ac-aa9c-3265881878c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a3db02bf-2e92-4a30-91a3-995543ce1ccc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a3d9d584-fbbe-49f4-ae80-202b58c154b7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39841176-c053-43ad-aea4-06483aba24d0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61255f5c-4a58-4b96-9077-c8de15f93bb2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1a495bef-df34-474f-9598-6de9fb3d9ec8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af8efccf-fb9f-4de9-9ce4-ed9a5368c657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3b539863-0338-46fa-a65a-80d7aa01ef4d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58bb5c27-15c7-4148-8a1a-632fa4c68994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Gesture recognition using Magnetic Sensor</a:t>
            </a:r>
            <a:endParaRPr lang="en-IN"/>
          </a:p>
        </p:txBody>
      </p:sp>
      <p:sp>
        <p:nvSpPr>
          <p:cNvPr id="46" name="IFXSHAPE" title="AgendaBullet_IoT_9e429f7b-e2ff-4e95-bcab-84105cd382ec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a09f9103-4176-4d5d-9f12-180d40eb0022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259a91e4-124f-4dd1-b7a0-afa2626fb01a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494243e5-7d4d-4be9-93fb-6d6080267a30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a0d19587-ffba-45b7-a726-90bcba27c300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21065e40-93c2-49fe-bb97-ac860e0f5d04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00b80258-e1c5-4584-a982-d6447fae5afe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f857bc50-8f76-4231-9e8e-6dcbb8c6a6da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27950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mo.githubusercontent.com/a7c51c03100b31f872aa2909e390bee8d72fbcdc/68747470733a2f2f7777772e696e66696e656f6e2e636f6d2f6578706f72742f73697465732f64656661756c742f6d656469612f70726f64756374732f53656e736f72732f6a6f79737469636b2e6a70675f3730383039323137392e6a70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1" y="1114072"/>
            <a:ext cx="1345461" cy="141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Gesture recognition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  <p:pic>
        <p:nvPicPr>
          <p:cNvPr id="22" name="Picture 4" descr="Teach, Learn, and Make with Raspberry Pi – Raspberry 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29" y="955884"/>
            <a:ext cx="2297485" cy="152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298027" y="1052736"/>
            <a:ext cx="1460545" cy="1453457"/>
            <a:chOff x="452318" y="1653304"/>
            <a:chExt cx="1825701" cy="168877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185"/>
            <a:stretch/>
          </p:blipFill>
          <p:spPr>
            <a:xfrm>
              <a:off x="1149450" y="1653304"/>
              <a:ext cx="431438" cy="121163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 bwMode="auto">
            <a:xfrm>
              <a:off x="452318" y="2841427"/>
              <a:ext cx="1825701" cy="500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R="0" algn="ctr" defTabSz="914400" eaLnBrk="0" fontAlgn="auto" latinLnBrk="0" hangingPunct="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Tx/>
                <a:tabLst/>
              </a:pPr>
              <a:r>
                <a:rPr lang="en-US" sz="1400" b="1" kern="0" dirty="0" smtClean="0"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3DSense Shield2Go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>
            <a:off x="1651463" y="1503940"/>
            <a:ext cx="766010" cy="424683"/>
          </a:xfrm>
          <a:prstGeom prst="righ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Right Arrow 26"/>
          <p:cNvSpPr/>
          <p:nvPr/>
        </p:nvSpPr>
        <p:spPr bwMode="auto">
          <a:xfrm>
            <a:off x="5531519" y="1511835"/>
            <a:ext cx="766010" cy="424683"/>
          </a:xfrm>
          <a:prstGeom prst="righ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Content Placeholder 13"/>
          <p:cNvSpPr txBox="1">
            <a:spLocks/>
          </p:cNvSpPr>
          <p:nvPr/>
        </p:nvSpPr>
        <p:spPr bwMode="auto">
          <a:xfrm>
            <a:off x="6540560" y="1114072"/>
            <a:ext cx="1513063" cy="92013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  <p:txBody>
          <a:bodyPr wrap="square" lIns="72000" tIns="72000" rIns="72000" bIns="72000" rtlCol="0" anchor="ctr">
            <a:normAutofit fontScale="92500" lnSpcReduction="20000"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1800" baseline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800">
                <a:solidFill>
                  <a:schemeClr val="tx1"/>
                </a:solidFill>
                <a:latin typeface="Verdana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600" baseline="0">
                <a:solidFill>
                  <a:schemeClr val="tx1"/>
                </a:solidFill>
                <a:latin typeface="Verdana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Verdana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200" baseline="0">
                <a:solidFill>
                  <a:schemeClr val="tx1"/>
                </a:solidFill>
                <a:latin typeface="Verdana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r>
              <a:rPr lang="en-US" sz="1600" kern="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Raw data </a:t>
            </a:r>
          </a:p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r>
              <a:rPr lang="en-US" sz="1600" kern="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to 2D </a:t>
            </a:r>
          </a:p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r>
              <a:rPr lang="en-US" sz="1600" kern="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co-ordinates</a:t>
            </a:r>
            <a:endParaRPr lang="en-IN" sz="1600" kern="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ight Arrow 28"/>
          <p:cNvSpPr/>
          <p:nvPr/>
        </p:nvSpPr>
        <p:spPr bwMode="auto">
          <a:xfrm rot="16200000" flipH="1">
            <a:off x="6504010" y="2765528"/>
            <a:ext cx="1586162" cy="497916"/>
          </a:xfrm>
          <a:prstGeom prst="righ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Content Placeholder 13"/>
          <p:cNvSpPr txBox="1">
            <a:spLocks/>
          </p:cNvSpPr>
          <p:nvPr/>
        </p:nvSpPr>
        <p:spPr bwMode="auto">
          <a:xfrm>
            <a:off x="6562595" y="3894148"/>
            <a:ext cx="1513063" cy="920130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tx1">
                <a:lumMod val="95000"/>
                <a:lumOff val="5000"/>
              </a:schemeClr>
            </a:solidFill>
            <a:miter lim="800000"/>
            <a:headEnd/>
            <a:tailEnd/>
          </a:ln>
        </p:spPr>
        <p:txBody>
          <a:bodyPr vert="horz" wrap="square" lIns="72000" tIns="72000" rIns="72000" bIns="72000" rtlCol="0" anchor="ctr">
            <a:normAutofit/>
          </a:bodyPr>
          <a:lstStyle>
            <a:lvl1pPr marL="288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76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64000" indent="-288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itchFamily="34" charset="0"/>
              <a:buChar char="–"/>
              <a:defRPr sz="180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080000" indent="-216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600" baseline="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96000" indent="-21600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Verdana" panose="020B0604030504040204" pitchFamily="34" charset="0"/>
              <a:buChar char="–"/>
              <a:defRPr sz="1400" baseline="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296000" indent="-216000" algn="l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Verdana" pitchFamily="34" charset="0"/>
              </a:defRPr>
            </a:lvl6pPr>
            <a:lvl7pPr marL="25146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7pPr>
            <a:lvl8pPr marL="29718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8pPr>
            <a:lvl9pPr marL="3429000" indent="-22860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rgbClr val="666666"/>
                </a:solidFill>
                <a:latin typeface="+mn-lt"/>
              </a:defRPr>
            </a:lvl9pPr>
          </a:lstStyle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endParaRPr lang="en-US" sz="1600" kern="0" dirty="0" smtClean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r>
              <a:rPr lang="en-US" sz="1600" kern="0" dirty="0" smtClean="0"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Gaussian Filter </a:t>
            </a:r>
          </a:p>
          <a:p>
            <a:pPr marL="0" indent="0" algn="ctr" eaLnBrk="0" fontAlgn="auto" hangingPunct="0">
              <a:spcAft>
                <a:spcPts val="300"/>
              </a:spcAft>
              <a:buSzTx/>
              <a:buFont typeface="Arial" panose="020B0604020202020204" pitchFamily="34" charset="0"/>
              <a:buNone/>
            </a:pPr>
            <a:endParaRPr lang="en-IN" sz="1600" kern="0" dirty="0"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 flipH="1">
            <a:off x="5462681" y="4119596"/>
            <a:ext cx="736971" cy="424683"/>
          </a:xfrm>
          <a:prstGeom prst="rightArrow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wrap="square" lIns="72000" tIns="72000" rIns="72000" bIns="72000" rtlCol="0" anchor="ctr"/>
          <a:lstStyle/>
          <a:p>
            <a:pPr algn="ctr" eaLnBrk="0" hangingPunct="0"/>
            <a:endParaRPr lang="en-IN" sz="1600" dirty="0" smtClean="0">
              <a:latin typeface="+mn-lt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" t="10722" r="7864" b="6487"/>
          <a:stretch/>
        </p:blipFill>
        <p:spPr>
          <a:xfrm>
            <a:off x="1774596" y="2600927"/>
            <a:ext cx="3407791" cy="22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Copyright © Infineon Technologies AG 2020. All rights reserved.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CCE9D98-E285-4E05-875B-476EF3FD5C0C}" type="slidenum">
              <a:rPr lang="en-IN" smtClean="0"/>
              <a:pPr/>
              <a:t>27</a:t>
            </a:fld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Output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5" t="-168" r="451" b="85"/>
          <a:stretch/>
        </p:blipFill>
        <p:spPr>
          <a:xfrm>
            <a:off x="1166409" y="735547"/>
            <a:ext cx="1519749" cy="1130069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IN" smtClean="0"/>
              <a:t>2020-04-30             </a:t>
            </a:r>
            <a:r>
              <a:rPr lang="en-IN" b="1" smtClean="0"/>
              <a:t>restricted</a:t>
            </a:r>
            <a:endParaRPr lang="en-IN" b="1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3" t="729" r="1359" b="-1744"/>
          <a:stretch/>
        </p:blipFill>
        <p:spPr>
          <a:xfrm>
            <a:off x="2710977" y="735546"/>
            <a:ext cx="1512168" cy="11341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964" y="735546"/>
            <a:ext cx="1516759" cy="11341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42" y="738187"/>
            <a:ext cx="1544568" cy="1130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10" y="1967644"/>
            <a:ext cx="1524212" cy="11342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78" y="1967644"/>
            <a:ext cx="1536987" cy="11342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3" y="1967644"/>
            <a:ext cx="1408750" cy="11342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46" y="1965210"/>
            <a:ext cx="1492364" cy="11366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10" y="3226270"/>
            <a:ext cx="1519749" cy="11342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78" y="3226270"/>
            <a:ext cx="1512167" cy="113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etecting wind speed using 2 barometric Pressure Sensor_dee06618-c849-4680-be4b-d5cfdcb72f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Detecting wind speed using 2 barometric Pressure Sensor_8ce46976-b965-46d8-869a-fb4f60e7d5f1">
            <a:hlinkClick r:id="rId5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Detecting wind speed using 2 barometric Pressure Sensor</a:t>
            </a:r>
            <a:endParaRPr lang="en-IN"/>
          </a:p>
        </p:txBody>
      </p:sp>
      <p:sp>
        <p:nvSpPr>
          <p:cNvPr id="39" name="IFXSHAPE" title="AgendaShape_Platform for exchanging knowledge_53a0a4c4-b883-44b9-a066-8df2e460ede2">
            <a:hlinkClick r:id="rId6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Platform for exchanging knowledge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hidden="1" title="AgendaBullet_Detecting wind speed using 2 barometric Pressure Sensor_a7c98f28-da39-4fc5-b015-3078d7c86d52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7" name="IFXSHAPE" hidden="1" title="AgendaBullet_Platform for exchanging knowledge_acbb9356-7513-42b8-acf0-24ee274f6173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8756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 speed measurement with </a:t>
            </a:r>
            <a:r>
              <a:rPr lang="en-GB" dirty="0" smtClean="0"/>
              <a:t>two </a:t>
            </a:r>
            <a:br>
              <a:rPr lang="en-GB" dirty="0" smtClean="0"/>
            </a:br>
            <a:r>
              <a:rPr lang="en-GB" dirty="0" smtClean="0"/>
              <a:t>barometric </a:t>
            </a:r>
            <a:r>
              <a:rPr lang="en-GB" dirty="0"/>
              <a:t>Pressure </a:t>
            </a:r>
            <a:r>
              <a:rPr lang="en-GB" dirty="0" smtClean="0"/>
              <a:t>sensors</a:t>
            </a:r>
            <a:endParaRPr lang="en-GB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323529" y="951310"/>
            <a:ext cx="7488832" cy="1782458"/>
          </a:xfrm>
        </p:spPr>
        <p:txBody>
          <a:bodyPr>
            <a:normAutofit/>
          </a:bodyPr>
          <a:lstStyle/>
          <a:p>
            <a:r>
              <a:rPr lang="en-US" altLang="en-US" sz="1350" dirty="0"/>
              <a:t>Sensor A measures the barometric air pressure inside the device. The Sensor needs to be protected from the wind, but the device must not be completely air tight. </a:t>
            </a:r>
          </a:p>
          <a:p>
            <a:r>
              <a:rPr lang="en-US" altLang="en-US" sz="1350" dirty="0"/>
              <a:t>Sensor B measures the air pressure facing to the wind</a:t>
            </a:r>
          </a:p>
          <a:p>
            <a:r>
              <a:rPr lang="en-US" altLang="en-US" sz="1350" dirty="0"/>
              <a:t>The wind speed can be calculated with the air pressure values of sensor A and B</a:t>
            </a:r>
            <a:endParaRPr lang="en-GB" sz="1350" dirty="0"/>
          </a:p>
        </p:txBody>
      </p:sp>
      <p:sp>
        <p:nvSpPr>
          <p:cNvPr id="11" name="Rounded Rectangle 10"/>
          <p:cNvSpPr/>
          <p:nvPr/>
        </p:nvSpPr>
        <p:spPr>
          <a:xfrm>
            <a:off x="2302963" y="3195806"/>
            <a:ext cx="2376264" cy="48605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buClr>
                <a:srgbClr val="E30034"/>
              </a:buClr>
            </a:pPr>
            <a:endParaRPr lang="en-US" sz="1200" dirty="0" err="1">
              <a:latin typeface="Verdana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27841" y="3357824"/>
            <a:ext cx="162018" cy="162018"/>
          </a:xfrm>
          <a:prstGeom prst="rect">
            <a:avLst/>
          </a:prstGeom>
          <a:solidFill>
            <a:srgbClr val="005DA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buClr>
                <a:srgbClr val="E30034"/>
              </a:buClr>
            </a:pPr>
            <a:endParaRPr lang="en-US" sz="1200" dirty="0" err="1">
              <a:latin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85459" y="3358781"/>
            <a:ext cx="162018" cy="162018"/>
          </a:xfrm>
          <a:prstGeom prst="rect">
            <a:avLst/>
          </a:prstGeom>
          <a:solidFill>
            <a:srgbClr val="005DA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>
              <a:buClr>
                <a:srgbClr val="E30034"/>
              </a:buClr>
            </a:pPr>
            <a:endParaRPr lang="en-US" sz="1200" dirty="0" err="1">
              <a:latin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4143" y="3309363"/>
            <a:ext cx="756084" cy="270030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marL="204788" indent="-204788">
              <a:buClr>
                <a:srgbClr val="E30034"/>
              </a:buClr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Verdana" pitchFamily="34" charset="0"/>
              </a:rPr>
              <a:t>Sensor 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42134" y="3303818"/>
            <a:ext cx="756084" cy="270030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marL="204788" indent="-204788">
              <a:buClr>
                <a:srgbClr val="E30034"/>
              </a:buClr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Verdana" pitchFamily="34" charset="0"/>
              </a:rPr>
              <a:t>Sensor B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949257" y="3280907"/>
            <a:ext cx="10261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49257" y="3425561"/>
            <a:ext cx="10261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949257" y="3577940"/>
            <a:ext cx="102611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47131" y="3299228"/>
            <a:ext cx="685800" cy="233388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marL="204788" indent="-204788">
              <a:buClr>
                <a:srgbClr val="E30034"/>
              </a:buClr>
            </a:pPr>
            <a:r>
              <a:rPr lang="en-US" sz="1200" dirty="0">
                <a:solidFill>
                  <a:schemeClr val="tx2">
                    <a:lumMod val="50000"/>
                  </a:schemeClr>
                </a:solidFill>
                <a:latin typeface="Verdana" pitchFamily="34" charset="0"/>
              </a:rPr>
              <a:t>Wind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0090" y="2933784"/>
            <a:ext cx="756084" cy="270030"/>
          </a:xfrm>
          <a:prstGeom prst="rect">
            <a:avLst/>
          </a:prstGeom>
          <a:noFill/>
        </p:spPr>
        <p:txBody>
          <a:bodyPr wrap="none" lIns="54000" tIns="54000" rIns="54000" bIns="54000" rtlCol="0">
            <a:noAutofit/>
          </a:bodyPr>
          <a:lstStyle/>
          <a:p>
            <a:pPr marL="204788" indent="-204788">
              <a:buClr>
                <a:srgbClr val="E30034"/>
              </a:buClr>
            </a:pPr>
            <a:r>
              <a:rPr lang="en-US" sz="1050" dirty="0">
                <a:solidFill>
                  <a:schemeClr val="tx2">
                    <a:lumMod val="50000"/>
                  </a:schemeClr>
                </a:solidFill>
                <a:latin typeface="Verdana" pitchFamily="34" charset="0"/>
              </a:rPr>
              <a:t>Device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A8786FB-930D-4FD8-93C1-1DB72ABF461A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 smtClean="0"/>
              <a:t>2016-11-18   </a:t>
            </a:r>
            <a:r>
              <a:rPr lang="de-DE" b="1" smtClean="0">
                <a:solidFill>
                  <a:srgbClr val="E30034"/>
                </a:solidFill>
              </a:rPr>
              <a:t>confidential</a:t>
            </a:r>
            <a:endParaRPr lang="de-DE" b="1">
              <a:solidFill>
                <a:srgbClr val="E30034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Infineon Technologies AG 2016. All rights reserved.   </a:t>
            </a:r>
            <a:r>
              <a:rPr lang="en-US" b="1" smtClean="0">
                <a:solidFill>
                  <a:srgbClr val="E30034"/>
                </a:solidFill>
              </a:rPr>
              <a:t>Infineon Proprietary</a:t>
            </a:r>
            <a:endParaRPr lang="de-DE" b="1">
              <a:solidFill>
                <a:srgbClr val="E300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04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ain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9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40" name="IFXSHAPE" title="AgendaShape_Detecting wind speed using 2 barometric Pressure Sensor_336f72fb-2383-48eb-a11d-eb51c395b45d">
            <a:hlinkClick r:id="rId6" action="ppaction://hlinksldjump"/>
          </p:cNvPr>
          <p:cNvSpPr>
            <a:spLocks noGrp="1"/>
          </p:cNvSpPr>
          <p:nvPr>
            <p:ph type="body" idx="17"/>
            <p:custDataLst>
              <p:tags r:id="rId3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US" smtClean="0"/>
              <a:t>Detecting wind speed using 2 barometric Pressure Sensor</a:t>
            </a:r>
            <a:endParaRPr lang="en-IN"/>
          </a:p>
        </p:txBody>
      </p:sp>
      <p:sp>
        <p:nvSpPr>
          <p:cNvPr id="41" name="IFXSHAPE" title="AgendaShape_Platform for exchanging knowledge_16302c58-b0c5-4ffe-af46-beb65beb8692">
            <a:hlinkClick r:id="rId7" action="ppaction://hlinksldjump"/>
          </p:cNvPr>
          <p:cNvSpPr>
            <a:spLocks noGrp="1"/>
          </p:cNvSpPr>
          <p:nvPr>
            <p:ph type="body" sz="quarter" idx="18"/>
            <p:custDataLst>
              <p:tags r:id="rId4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Platform for exchanging knowledge</a:t>
            </a:r>
            <a:endParaRPr lang="en-IN"/>
          </a:p>
        </p:txBody>
      </p:sp>
      <p:sp>
        <p:nvSpPr>
          <p:cNvPr id="48" name="IFXSHAPE" hidden="1" title="AgendaBullet_Detecting wind speed using 2 barometric Pressure Sensor_4a1a4813-d98e-423e-8f3a-6b4c93da5cd4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hidden="1" title="AgendaBullet_Platform for exchanging knowledge_0b798288-fa2d-4fd7-a73f-ae067fc55976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00614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latform for exchanging knowledge_b9c42b55-9b1a-47e2-8dde-679cd695fa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Detecting wind speed using 2 barometric Pressure Sensor_843dc912-de79-4c47-9f2a-b99ae4609dbd">
            <a:hlinkClick r:id="rId5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Detecting wind speed using 2 barometric Pressure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Platform for exchanging knowledge_82e0bec5-8e16-430e-b6a0-125493f1b451">
            <a:hlinkClick r:id="rId6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Platform for exchanging knowledge</a:t>
            </a:r>
            <a:endParaRPr lang="en-IN"/>
          </a:p>
        </p:txBody>
      </p:sp>
      <p:sp>
        <p:nvSpPr>
          <p:cNvPr id="46" name="IFXSHAPE" hidden="1" title="AgendaBullet_Detecting wind speed using 2 barometric Pressure Sensor_b653c4cc-ac61-417d-8002-38de83473055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7" name="IFXSHAPE" hidden="1" title="AgendaBullet_Platform for exchanging knowledge_ce5dd247-6c24-4d65-b4f6-a79cf14d6b07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0793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Gitter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0" y="2787774"/>
            <a:ext cx="8124998" cy="15364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 bwMode="auto">
          <a:xfrm>
            <a:off x="323528" y="1094570"/>
            <a:ext cx="8216860" cy="11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platform for everyone to share their learnings &amp; ideas related to that product.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While realizing any idea if one person faces the problem and he shares the it in chat other may help the person, that will save a lot of time and will enhance the maker culture IFIN &amp; IFX wide. 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q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Chat option will be available in the readme section of the repository in Infineon GitHub.</a:t>
            </a:r>
            <a:endParaRPr lang="en-IN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45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links</a:t>
            </a:r>
            <a:endParaRPr lang="en-IN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  <p:sp>
        <p:nvSpPr>
          <p:cNvPr id="22" name="TextBox 21"/>
          <p:cNvSpPr txBox="1"/>
          <p:nvPr/>
        </p:nvSpPr>
        <p:spPr bwMode="auto">
          <a:xfrm>
            <a:off x="250824" y="915566"/>
            <a:ext cx="8496944" cy="2816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GitHub link </a:t>
            </a:r>
            <a:r>
              <a:rPr lang="en-IN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en-IN" sz="1400" dirty="0">
                <a:hlinkClick r:id="rId3"/>
              </a:rPr>
              <a:t>https://</a:t>
            </a:r>
            <a:r>
              <a:rPr lang="en-IN" sz="1400" dirty="0" smtClean="0">
                <a:hlinkClick r:id="rId3"/>
              </a:rPr>
              <a:t>github.com/Infineon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 lib for DPS - </a:t>
            </a:r>
            <a:r>
              <a:rPr lang="en-IN" sz="1400" dirty="0">
                <a:hlinkClick r:id="rId4"/>
              </a:rPr>
              <a:t>https://</a:t>
            </a:r>
            <a:r>
              <a:rPr lang="en-IN" sz="1400" dirty="0" smtClean="0">
                <a:hlinkClick r:id="rId4"/>
              </a:rPr>
              <a:t>github.com/Infineon/RaspberryPi_DPS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dirty="0" smtClean="0"/>
              <a:t>Chat room link for DPS - </a:t>
            </a:r>
            <a:r>
              <a:rPr lang="en-IN" sz="1400" dirty="0">
                <a:hlinkClick r:id="rId5"/>
              </a:rPr>
              <a:t>https://gitter.im/MakerConerFor_DPS/community?utm_source=badge&amp;utm_medium=badge&amp;utm_campaign=pr-badge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Python lib for TLV - </a:t>
            </a:r>
            <a:r>
              <a:rPr lang="en-IN" sz="1400" dirty="0">
                <a:hlinkClick r:id="rId6"/>
              </a:rPr>
              <a:t>https://</a:t>
            </a:r>
            <a:r>
              <a:rPr lang="en-IN" sz="1400" dirty="0" smtClean="0">
                <a:hlinkClick r:id="rId6"/>
              </a:rPr>
              <a:t>github.com/Infineon/RaspberryPi_TLV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dirty="0" smtClean="0"/>
              <a:t>Chat room link for TLV - </a:t>
            </a:r>
            <a:r>
              <a:rPr lang="en-IN" sz="1400" dirty="0">
                <a:hlinkClick r:id="rId7"/>
              </a:rPr>
              <a:t>https://gitter.im/MakerConerFor_TLV493D/community?utm_source=badge&amp;utm_medium=badge&amp;utm_campaign=pr-badge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MEMS microphone – </a:t>
            </a:r>
            <a:r>
              <a:rPr lang="en-IN" sz="1400" dirty="0">
                <a:hlinkClick r:id="rId8"/>
              </a:rPr>
              <a:t>https://</a:t>
            </a:r>
            <a:r>
              <a:rPr lang="en-IN" sz="1400" dirty="0" smtClean="0">
                <a:hlinkClick r:id="rId8"/>
              </a:rPr>
              <a:t>github.com/Infineon/GetStarted_IM69D130_With_RaspberryPi</a:t>
            </a:r>
            <a:endParaRPr lang="en-IN" sz="1400" dirty="0" smtClean="0"/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›"/>
              <a:tabLst/>
            </a:pPr>
            <a:r>
              <a:rPr lang="en-US" sz="1400" kern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Confluence link - </a:t>
            </a:r>
            <a:r>
              <a:rPr lang="en-IN" sz="1400" dirty="0">
                <a:hlinkClick r:id="rId9"/>
              </a:rPr>
              <a:t>http://confluencewikiprod.intra.infineon.com/pages/viewpage.action?pageId=190789474</a:t>
            </a:r>
            <a:endParaRPr lang="en-US" sz="1400" kern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5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Infineon Technologies AG 2019. All rights reserved.</a:t>
            </a:r>
          </a:p>
        </p:txBody>
      </p:sp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EDBDDE70-75A4-BF46-9D78-AEBC4BC64C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oT_bf7d2674-d050-4aa5-b1c5-b1fbdae82a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08e156a1-5563-4180-8419-dfe882b5e1a0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IoT</a:t>
            </a:r>
            <a:endParaRPr lang="en-IN"/>
          </a:p>
        </p:txBody>
      </p:sp>
      <p:sp>
        <p:nvSpPr>
          <p:cNvPr id="39" name="IFXSHAPE" title="AgendaShape_Benefits &amp; Architecture of IoT_2e99ef94-eac4-4c7a-a58e-efa5ad55de72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1cb121f1-34bd-4469-8bdc-e5522e177600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ba72a600-0fb7-4958-ac2a-d34dfceb759a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a2ffaed9-7ff9-4bb6-9678-ef236d507930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c3b1abf6-1431-4c05-b847-dcae4fc96282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1dbc94a4-8acb-45fa-9538-ddb0579f9e38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2159bd92-0fdd-4af5-8ed4-e72488b927b2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8b779d50-ab5c-4198-a0b6-5f39a3244ff3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82d3684c-895c-4f2b-a681-a7d007a6ae26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b8019808-9a16-4124-a025-775370ba9e94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f3658100-593b-48ab-a56b-b007cc1f297a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a1d5ae85-ae8a-44de-b91b-ddb9fab545bc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bc448429-ebce-4b5b-99f0-710727c22a2b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d0329c13-617f-41b7-95d9-328a67339231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00affe0c-1d17-4af4-a58f-604d7abde98c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9845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251520" y="127790"/>
            <a:ext cx="7344816" cy="540000"/>
          </a:xfrm>
          <a:effectLst/>
        </p:spPr>
        <p:txBody>
          <a:bodyPr vert="horz" lIns="0" tIns="0" rIns="0" bIns="10800" rtlCol="0" anchor="b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-US" dirty="0" smtClean="0">
                <a:solidFill>
                  <a:srgbClr val="000000"/>
                </a:solidFill>
              </a:rPr>
              <a:t>IoT (Internet of Things)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A0D06-235C-4EEB-8B9F-8046DE49D3F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/>
              <a:t>2019-07-25             </a:t>
            </a:r>
            <a:r>
              <a:rPr lang="en-US" b="1"/>
              <a:t>restricted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Copyright © Infineon Technologies AG 2019. All rights reserved.</a:t>
            </a:r>
          </a:p>
        </p:txBody>
      </p:sp>
      <p:sp>
        <p:nvSpPr>
          <p:cNvPr id="5" name="TextBox 4"/>
          <p:cNvSpPr txBox="1"/>
          <p:nvPr/>
        </p:nvSpPr>
        <p:spPr bwMode="auto">
          <a:xfrm>
            <a:off x="251520" y="1092102"/>
            <a:ext cx="8496944" cy="314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Connecting everyday things embedded with electronics, software &amp; sensors to the internet &amp; among themselves enabling them to collect &amp; exchange data.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 “thing” is any </a:t>
            </a:r>
            <a:r>
              <a:rPr lang="en-US" sz="1400" kern="0" dirty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o</a:t>
            </a: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bject with embedded electronics that can transfer data over a network – without any human interaction. Same thing if capable of taking decisions on its own without any human intervention then thing could be also referred to a “Smart Thing”.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US" sz="1400" kern="0" dirty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Examples are-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Wearable devices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Environmental sensors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Machinery in factories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Devices in homes </a:t>
            </a:r>
          </a:p>
          <a:p>
            <a:pPr marL="285750" marR="0" indent="-28575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kern="0" dirty="0" smtClean="0"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Components in vehicles</a:t>
            </a:r>
          </a:p>
          <a:p>
            <a:pPr marR="0" defTabSz="914400" eaLnBrk="0" fontAlgn="auto" latinLnBrk="0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tabLst/>
            </a:pPr>
            <a:endParaRPr lang="en-IN" sz="1400" kern="0" dirty="0" smtClean="0"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ndustry on Smart Wearables is Getting Larger Than Ever - Tech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21" y="2283718"/>
            <a:ext cx="321899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SA Automation Solutions for Smart Manufactu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571750"/>
            <a:ext cx="2832249" cy="177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15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enefits &amp; Architecture of IoT_df9b15bb-d618-47d6-abfc-622a0ed564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1bb1b888-cce6-4aa0-af22-ce8da70fb312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fec895ad-db85-4cab-ba7e-14b546571d48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Benefits &amp; Architecture of IoT</a:t>
            </a:r>
            <a:endParaRPr lang="en-IN"/>
          </a:p>
        </p:txBody>
      </p:sp>
      <p:sp>
        <p:nvSpPr>
          <p:cNvPr id="40" name="IFXSHAPE" title="AgendaShape_Raspberry pi_2a20dea6-582d-4734-b434-e4a669e8adc7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Raspberry pi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1" name="IFXSHAPE" title="AgendaShape_Infineon &amp; Raspberry pi in IoT_56f6c6c0-6a2c-4298-8f56-49a6594996db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d00b0e2d-181e-403f-89cd-ec0b7ae9bb75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15d6c13c-850b-4de4-b516-15da1b53ae45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8c577dd5-a260-4046-ab9f-d036a261e326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ae64ead3-2f13-4038-8d27-55796210e3c0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df4294ef-472a-4b1e-b5d0-92adad944914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a6058c08-6ea0-4b3a-bea7-4e2d3aebbf6c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69941197-33e6-40a9-8d95-8247ddcfcbbc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82c6b433-607a-4634-8da3-a470d8770550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829aad79-3056-4349-a440-91519c686f0a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82d943ae-30c7-4bdb-904a-d2129d318ca8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616e3e7a-4ef6-4d9e-bf8d-1c0cb5e79afd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5aa63973-52ef-4a76-8d09-5f267c1a734f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77123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 smtClean="0"/>
              <a:t>Benefits of IoT</a:t>
            </a: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B7C4-CEFD-45C1-93EA-DAA5174E8857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2019-04-01          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9" name="Freihandform 38"/>
          <p:cNvSpPr/>
          <p:nvPr/>
        </p:nvSpPr>
        <p:spPr bwMode="auto">
          <a:xfrm>
            <a:off x="2117732" y="3595051"/>
            <a:ext cx="1322720" cy="714983"/>
          </a:xfrm>
          <a:custGeom>
            <a:avLst/>
            <a:gdLst>
              <a:gd name="connsiteX0" fmla="*/ 1450848 w 1450848"/>
              <a:gd name="connsiteY0" fmla="*/ 792480 h 792480"/>
              <a:gd name="connsiteX1" fmla="*/ 780288 w 1450848"/>
              <a:gd name="connsiteY1" fmla="*/ 792480 h 792480"/>
              <a:gd name="connsiteX2" fmla="*/ 0 w 1450848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848" h="792480">
                <a:moveTo>
                  <a:pt x="1450848" y="792480"/>
                </a:moveTo>
                <a:lnTo>
                  <a:pt x="780288" y="79248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0" name="Rectangle: Rounded Corners 20">
            <a:extLst>
              <a:ext uri="{FF2B5EF4-FFF2-40B4-BE49-F238E27FC236}">
                <a16:creationId xmlns:a16="http://schemas.microsoft.com/office/drawing/2014/main" id="{9BE7A5B9-A3F5-44FF-9414-147D81C4A9F8}"/>
              </a:ext>
            </a:extLst>
          </p:cNvPr>
          <p:cNvSpPr/>
          <p:nvPr/>
        </p:nvSpPr>
        <p:spPr>
          <a:xfrm>
            <a:off x="3440448" y="915566"/>
            <a:ext cx="4515927" cy="642094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: Rounded Corners 22">
            <a:extLst>
              <a:ext uri="{FF2B5EF4-FFF2-40B4-BE49-F238E27FC236}">
                <a16:creationId xmlns:a16="http://schemas.microsoft.com/office/drawing/2014/main" id="{32BC597F-79D3-41FC-AEF5-C3D2E8B5EF9E}"/>
              </a:ext>
            </a:extLst>
          </p:cNvPr>
          <p:cNvSpPr/>
          <p:nvPr/>
        </p:nvSpPr>
        <p:spPr>
          <a:xfrm>
            <a:off x="3440448" y="1684417"/>
            <a:ext cx="4515927" cy="642094"/>
          </a:xfrm>
          <a:prstGeom prst="rect">
            <a:avLst/>
          </a:prstGeom>
          <a:solidFill>
            <a:srgbClr val="8A9C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: Rounded Corners 24">
            <a:extLst>
              <a:ext uri="{FF2B5EF4-FFF2-40B4-BE49-F238E27FC236}">
                <a16:creationId xmlns:a16="http://schemas.microsoft.com/office/drawing/2014/main" id="{697FE01E-5884-45D5-94F2-BA8F1DEB7179}"/>
              </a:ext>
            </a:extLst>
          </p:cNvPr>
          <p:cNvSpPr/>
          <p:nvPr/>
        </p:nvSpPr>
        <p:spPr>
          <a:xfrm>
            <a:off x="3440448" y="2453267"/>
            <a:ext cx="4515927" cy="64209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26">
            <a:extLst>
              <a:ext uri="{FF2B5EF4-FFF2-40B4-BE49-F238E27FC236}">
                <a16:creationId xmlns:a16="http://schemas.microsoft.com/office/drawing/2014/main" id="{4CFA28D5-B923-4D46-9E21-D3D048883737}"/>
              </a:ext>
            </a:extLst>
          </p:cNvPr>
          <p:cNvSpPr/>
          <p:nvPr/>
        </p:nvSpPr>
        <p:spPr>
          <a:xfrm>
            <a:off x="3440448" y="3222117"/>
            <a:ext cx="4515927" cy="64209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: Rounded Corners 28">
            <a:extLst>
              <a:ext uri="{FF2B5EF4-FFF2-40B4-BE49-F238E27FC236}">
                <a16:creationId xmlns:a16="http://schemas.microsoft.com/office/drawing/2014/main" id="{DED47F80-37E3-4A96-ABF1-128D41316C42}"/>
              </a:ext>
            </a:extLst>
          </p:cNvPr>
          <p:cNvSpPr/>
          <p:nvPr/>
        </p:nvSpPr>
        <p:spPr>
          <a:xfrm>
            <a:off x="3440448" y="3990968"/>
            <a:ext cx="4515927" cy="64209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30">
            <a:extLst>
              <a:ext uri="{FF2B5EF4-FFF2-40B4-BE49-F238E27FC236}">
                <a16:creationId xmlns:a16="http://schemas.microsoft.com/office/drawing/2014/main" id="{FC6DCEE0-EF52-4868-81A6-5B7AE1784C95}"/>
              </a:ext>
            </a:extLst>
          </p:cNvPr>
          <p:cNvSpPr txBox="1"/>
          <p:nvPr/>
        </p:nvSpPr>
        <p:spPr>
          <a:xfrm>
            <a:off x="4202038" y="944211"/>
            <a:ext cx="26317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›"/>
            </a:pPr>
            <a:r>
              <a:rPr lang="en-US" sz="1800" dirty="0" smtClean="0">
                <a:solidFill>
                  <a:schemeClr val="bg1"/>
                </a:solidFill>
                <a:cs typeface="Arial" panose="020B0604020202020204" pitchFamily="34" charset="0"/>
              </a:rPr>
              <a:t>Efficient resource utilization</a:t>
            </a:r>
            <a:endParaRPr 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6" name="TextBox 31">
            <a:extLst>
              <a:ext uri="{FF2B5EF4-FFF2-40B4-BE49-F238E27FC236}">
                <a16:creationId xmlns:a16="http://schemas.microsoft.com/office/drawing/2014/main" id="{B6DE808D-4E03-4A7F-8680-410D2FBA4BF4}"/>
              </a:ext>
            </a:extLst>
          </p:cNvPr>
          <p:cNvSpPr txBox="1"/>
          <p:nvPr/>
        </p:nvSpPr>
        <p:spPr>
          <a:xfrm>
            <a:off x="4202038" y="1713062"/>
            <a:ext cx="26317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›"/>
            </a:pPr>
            <a:r>
              <a:rPr lang="en-US" sz="1800" dirty="0" smtClean="0">
                <a:solidFill>
                  <a:schemeClr val="bg1"/>
                </a:solidFill>
                <a:cs typeface="Arial" panose="020B0604020202020204" pitchFamily="34" charset="0"/>
              </a:rPr>
              <a:t>Minimizes human effort</a:t>
            </a:r>
            <a:endParaRPr 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7" name="TextBox 32">
            <a:extLst>
              <a:ext uri="{FF2B5EF4-FFF2-40B4-BE49-F238E27FC236}">
                <a16:creationId xmlns:a16="http://schemas.microsoft.com/office/drawing/2014/main" id="{C04BCF2C-3E7F-4D5B-92F1-FBB2368906C9}"/>
              </a:ext>
            </a:extLst>
          </p:cNvPr>
          <p:cNvSpPr txBox="1"/>
          <p:nvPr/>
        </p:nvSpPr>
        <p:spPr>
          <a:xfrm>
            <a:off x="4202038" y="2481913"/>
            <a:ext cx="26317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›"/>
            </a:pPr>
            <a:r>
              <a:rPr lang="en-US" sz="1800" dirty="0" smtClean="0">
                <a:solidFill>
                  <a:schemeClr val="bg1"/>
                </a:solidFill>
                <a:cs typeface="Arial" panose="020B0604020202020204" pitchFamily="34" charset="0"/>
              </a:rPr>
              <a:t>Saves time</a:t>
            </a:r>
            <a:endParaRPr 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TextBox 33">
            <a:extLst>
              <a:ext uri="{FF2B5EF4-FFF2-40B4-BE49-F238E27FC236}">
                <a16:creationId xmlns:a16="http://schemas.microsoft.com/office/drawing/2014/main" id="{A4ED88C4-5303-4FF0-B86F-F996AA2F28A6}"/>
              </a:ext>
            </a:extLst>
          </p:cNvPr>
          <p:cNvSpPr txBox="1"/>
          <p:nvPr/>
        </p:nvSpPr>
        <p:spPr>
          <a:xfrm>
            <a:off x="4202038" y="3250762"/>
            <a:ext cx="26317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›"/>
            </a:pPr>
            <a:r>
              <a:rPr lang="en-US" sz="1800" dirty="0" smtClean="0">
                <a:solidFill>
                  <a:schemeClr val="bg1"/>
                </a:solidFill>
                <a:cs typeface="Arial" panose="020B0604020202020204" pitchFamily="34" charset="0"/>
              </a:rPr>
              <a:t>Development of AI through IoT</a:t>
            </a:r>
            <a:endParaRPr lang="en-US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AE8BBF55-9CCD-419C-8294-9FB2B6477862}"/>
              </a:ext>
            </a:extLst>
          </p:cNvPr>
          <p:cNvSpPr txBox="1"/>
          <p:nvPr/>
        </p:nvSpPr>
        <p:spPr>
          <a:xfrm>
            <a:off x="4202038" y="4019613"/>
            <a:ext cx="26317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›"/>
            </a:pPr>
            <a:r>
              <a:rPr lang="en-US" sz="1800" dirty="0" smtClean="0">
                <a:solidFill>
                  <a:schemeClr val="bg1"/>
                </a:solidFill>
                <a:cs typeface="Arial" panose="020B0604020202020204" pitchFamily="34" charset="0"/>
              </a:rPr>
              <a:t>Improved security</a:t>
            </a:r>
          </a:p>
        </p:txBody>
      </p:sp>
      <p:grpSp>
        <p:nvGrpSpPr>
          <p:cNvPr id="50" name="Group 35">
            <a:extLst>
              <a:ext uri="{FF2B5EF4-FFF2-40B4-BE49-F238E27FC236}">
                <a16:creationId xmlns:a16="http://schemas.microsoft.com/office/drawing/2014/main" id="{0E309826-BA0F-4172-B4F3-B4B0B7232F75}"/>
              </a:ext>
            </a:extLst>
          </p:cNvPr>
          <p:cNvGrpSpPr/>
          <p:nvPr/>
        </p:nvGrpSpPr>
        <p:grpSpPr>
          <a:xfrm>
            <a:off x="1127720" y="2110285"/>
            <a:ext cx="1358581" cy="1358581"/>
            <a:chOff x="2004762" y="2447661"/>
            <a:chExt cx="2007784" cy="2007784"/>
          </a:xfrm>
        </p:grpSpPr>
        <p:sp>
          <p:nvSpPr>
            <p:cNvPr id="51" name="Oval 36">
              <a:extLst>
                <a:ext uri="{FF2B5EF4-FFF2-40B4-BE49-F238E27FC236}">
                  <a16:creationId xmlns:a16="http://schemas.microsoft.com/office/drawing/2014/main" id="{7AC66F29-DC3A-4DE1-A857-FEA225A6A729}"/>
                </a:ext>
              </a:extLst>
            </p:cNvPr>
            <p:cNvSpPr/>
            <p:nvPr/>
          </p:nvSpPr>
          <p:spPr>
            <a:xfrm>
              <a:off x="2004762" y="2447661"/>
              <a:ext cx="2007784" cy="200778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buClr>
                  <a:schemeClr val="tx1"/>
                </a:buClr>
              </a:pPr>
              <a:endPara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37">
              <a:extLst>
                <a:ext uri="{FF2B5EF4-FFF2-40B4-BE49-F238E27FC236}">
                  <a16:creationId xmlns:a16="http://schemas.microsoft.com/office/drawing/2014/main" id="{A5779C15-EE52-43A9-B8B4-F46E083ED869}"/>
                </a:ext>
              </a:extLst>
            </p:cNvPr>
            <p:cNvSpPr/>
            <p:nvPr/>
          </p:nvSpPr>
          <p:spPr>
            <a:xfrm>
              <a:off x="2190878" y="2633777"/>
              <a:ext cx="1635552" cy="16355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buClr>
                  <a:schemeClr val="tx1"/>
                </a:buClr>
              </a:pPr>
              <a:endPara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DAF0CBDE-1AED-40AD-B7DD-EC1C683F59E9}"/>
                </a:ext>
              </a:extLst>
            </p:cNvPr>
            <p:cNvSpPr txBox="1"/>
            <p:nvPr/>
          </p:nvSpPr>
          <p:spPr>
            <a:xfrm>
              <a:off x="2190878" y="3179654"/>
              <a:ext cx="1635551" cy="59130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>
                <a:buClr>
                  <a:schemeClr val="tx1"/>
                </a:buClr>
              </a:pPr>
              <a:r>
                <a:rPr lang="en-US" sz="20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Benefits</a:t>
              </a:r>
              <a:endPara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Freihandform 56"/>
          <p:cNvSpPr/>
          <p:nvPr/>
        </p:nvSpPr>
        <p:spPr bwMode="auto">
          <a:xfrm>
            <a:off x="2549266" y="3302836"/>
            <a:ext cx="891185" cy="272475"/>
          </a:xfrm>
          <a:custGeom>
            <a:avLst/>
            <a:gdLst>
              <a:gd name="connsiteX0" fmla="*/ 1450848 w 1450848"/>
              <a:gd name="connsiteY0" fmla="*/ 792480 h 792480"/>
              <a:gd name="connsiteX1" fmla="*/ 780288 w 1450848"/>
              <a:gd name="connsiteY1" fmla="*/ 792480 h 792480"/>
              <a:gd name="connsiteX2" fmla="*/ 0 w 1450848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848" h="792480">
                <a:moveTo>
                  <a:pt x="1450848" y="792480"/>
                </a:moveTo>
                <a:lnTo>
                  <a:pt x="780288" y="79248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58" name="Gerade Verbindung 57"/>
          <p:cNvCxnSpPr>
            <a:stCxn id="59" idx="6"/>
            <a:endCxn id="42" idx="1"/>
          </p:cNvCxnSpPr>
          <p:nvPr/>
        </p:nvCxnSpPr>
        <p:spPr>
          <a:xfrm flipV="1">
            <a:off x="2703392" y="2774314"/>
            <a:ext cx="737056" cy="1272"/>
          </a:xfrm>
          <a:prstGeom prst="line">
            <a:avLst/>
          </a:prstGeom>
          <a:ln w="6350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11">
            <a:extLst>
              <a:ext uri="{FF2B5EF4-FFF2-40B4-BE49-F238E27FC236}">
                <a16:creationId xmlns:a16="http://schemas.microsoft.com/office/drawing/2014/main" id="{47A9959C-D2AA-4D3B-A835-97AD66609D5B}"/>
              </a:ext>
            </a:extLst>
          </p:cNvPr>
          <p:cNvSpPr/>
          <p:nvPr/>
        </p:nvSpPr>
        <p:spPr>
          <a:xfrm>
            <a:off x="2612239" y="2730009"/>
            <a:ext cx="91153" cy="91153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15">
            <a:extLst>
              <a:ext uri="{FF2B5EF4-FFF2-40B4-BE49-F238E27FC236}">
                <a16:creationId xmlns:a16="http://schemas.microsoft.com/office/drawing/2014/main" id="{80D58FA4-7A10-4E5A-B27F-780117CA0B56}"/>
              </a:ext>
            </a:extLst>
          </p:cNvPr>
          <p:cNvSpPr/>
          <p:nvPr/>
        </p:nvSpPr>
        <p:spPr>
          <a:xfrm>
            <a:off x="2474612" y="3228184"/>
            <a:ext cx="91153" cy="91153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Freihandform 61"/>
          <p:cNvSpPr/>
          <p:nvPr/>
        </p:nvSpPr>
        <p:spPr bwMode="auto">
          <a:xfrm flipV="1">
            <a:off x="2549266" y="1990741"/>
            <a:ext cx="891185" cy="272475"/>
          </a:xfrm>
          <a:custGeom>
            <a:avLst/>
            <a:gdLst>
              <a:gd name="connsiteX0" fmla="*/ 1450848 w 1450848"/>
              <a:gd name="connsiteY0" fmla="*/ 792480 h 792480"/>
              <a:gd name="connsiteX1" fmla="*/ 780288 w 1450848"/>
              <a:gd name="connsiteY1" fmla="*/ 792480 h 792480"/>
              <a:gd name="connsiteX2" fmla="*/ 0 w 1450848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848" h="792480">
                <a:moveTo>
                  <a:pt x="1450848" y="792480"/>
                </a:moveTo>
                <a:lnTo>
                  <a:pt x="780288" y="79248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3" name="Oval 15">
            <a:extLst>
              <a:ext uri="{FF2B5EF4-FFF2-40B4-BE49-F238E27FC236}">
                <a16:creationId xmlns:a16="http://schemas.microsoft.com/office/drawing/2014/main" id="{80D58FA4-7A10-4E5A-B27F-780117CA0B56}"/>
              </a:ext>
            </a:extLst>
          </p:cNvPr>
          <p:cNvSpPr/>
          <p:nvPr/>
        </p:nvSpPr>
        <p:spPr>
          <a:xfrm>
            <a:off x="2474612" y="2248651"/>
            <a:ext cx="91153" cy="91153"/>
          </a:xfrm>
          <a:prstGeom prst="ellipse">
            <a:avLst/>
          </a:prstGeom>
          <a:solidFill>
            <a:srgbClr val="8A9C4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reihandform 64"/>
          <p:cNvSpPr/>
          <p:nvPr/>
        </p:nvSpPr>
        <p:spPr bwMode="auto">
          <a:xfrm flipV="1">
            <a:off x="2117732" y="1221890"/>
            <a:ext cx="1322720" cy="714983"/>
          </a:xfrm>
          <a:custGeom>
            <a:avLst/>
            <a:gdLst>
              <a:gd name="connsiteX0" fmla="*/ 1450848 w 1450848"/>
              <a:gd name="connsiteY0" fmla="*/ 792480 h 792480"/>
              <a:gd name="connsiteX1" fmla="*/ 780288 w 1450848"/>
              <a:gd name="connsiteY1" fmla="*/ 792480 h 792480"/>
              <a:gd name="connsiteX2" fmla="*/ 0 w 1450848"/>
              <a:gd name="connsiteY2" fmla="*/ 0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0848" h="792480">
                <a:moveTo>
                  <a:pt x="1450848" y="792480"/>
                </a:moveTo>
                <a:lnTo>
                  <a:pt x="780288" y="79248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  <a:miter lim="800000"/>
            <a:headEnd/>
            <a:tailEnd/>
          </a:ln>
        </p:spPr>
        <p:txBody>
          <a:bodyPr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6" name="Oval 15">
            <a:extLst>
              <a:ext uri="{FF2B5EF4-FFF2-40B4-BE49-F238E27FC236}">
                <a16:creationId xmlns:a16="http://schemas.microsoft.com/office/drawing/2014/main" id="{80D58FA4-7A10-4E5A-B27F-780117CA0B56}"/>
              </a:ext>
            </a:extLst>
          </p:cNvPr>
          <p:cNvSpPr/>
          <p:nvPr/>
        </p:nvSpPr>
        <p:spPr>
          <a:xfrm>
            <a:off x="2047376" y="1928439"/>
            <a:ext cx="91153" cy="9115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val 15">
            <a:extLst>
              <a:ext uri="{FF2B5EF4-FFF2-40B4-BE49-F238E27FC236}">
                <a16:creationId xmlns:a16="http://schemas.microsoft.com/office/drawing/2014/main" id="{80D58FA4-7A10-4E5A-B27F-780117CA0B56}"/>
              </a:ext>
            </a:extLst>
          </p:cNvPr>
          <p:cNvSpPr/>
          <p:nvPr/>
        </p:nvSpPr>
        <p:spPr>
          <a:xfrm>
            <a:off x="2047376" y="3528442"/>
            <a:ext cx="91153" cy="9115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>
              <a:buClr>
                <a:schemeClr val="tx1"/>
              </a:buClr>
            </a:pP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fik 68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5" y="3299568"/>
            <a:ext cx="487193" cy="487193"/>
          </a:xfrm>
          <a:prstGeom prst="rect">
            <a:avLst/>
          </a:prstGeom>
        </p:spPr>
      </p:pic>
      <p:pic>
        <p:nvPicPr>
          <p:cNvPr id="71" name="Grafik 7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5" y="2530718"/>
            <a:ext cx="487193" cy="487193"/>
          </a:xfrm>
          <a:prstGeom prst="rect">
            <a:avLst/>
          </a:prstGeom>
        </p:spPr>
      </p:pic>
      <p:pic>
        <p:nvPicPr>
          <p:cNvPr id="73" name="Grafik 72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5" y="1761867"/>
            <a:ext cx="487193" cy="487193"/>
          </a:xfrm>
          <a:prstGeom prst="rect">
            <a:avLst/>
          </a:prstGeom>
        </p:spPr>
      </p:pic>
      <p:pic>
        <p:nvPicPr>
          <p:cNvPr id="75" name="Grafik 74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5" y="4068418"/>
            <a:ext cx="487193" cy="487193"/>
          </a:xfrm>
          <a:prstGeom prst="rect">
            <a:avLst/>
          </a:prstGeom>
        </p:spPr>
      </p:pic>
      <p:pic>
        <p:nvPicPr>
          <p:cNvPr id="77" name="Grafik 76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55" y="993016"/>
            <a:ext cx="487193" cy="48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vert="horz" lIns="0" tIns="0" rIns="0" bIns="10800" rtlCol="0" anchor="b" anchorCtr="0">
            <a:noAutofit/>
          </a:bodyPr>
          <a:lstStyle/>
          <a:p>
            <a:r>
              <a:rPr lang="de-DE" dirty="0" smtClean="0"/>
              <a:t>5 Layer architecture</a:t>
            </a:r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BB7C4-CEFD-45C1-93EA-DAA5174E8857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 smtClean="0"/>
              <a:t>2019-04-01             </a:t>
            </a:r>
            <a:r>
              <a:rPr lang="de-DE" b="1" smtClean="0"/>
              <a:t>restricted</a:t>
            </a:r>
            <a:endParaRPr lang="de-DE" b="1"/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auto">
          <a:xfrm>
            <a:off x="3132360" y="915567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indent="-285750" eaLnBrk="0" hangingPunct="0">
              <a:spcAft>
                <a:spcPts val="1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</a:pPr>
            <a:r>
              <a:rPr lang="en-US" sz="105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Manages the whole IoT system, including applications, business &amp; profit</a:t>
            </a:r>
            <a:endParaRPr lang="en-US" sz="105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  <a:p>
            <a:pPr eaLnBrk="0" hangingPunct="0">
              <a:spcAft>
                <a:spcPts val="1200"/>
              </a:spcAft>
              <a:buClr>
                <a:schemeClr val="accent1"/>
              </a:buClr>
              <a:buSzPct val="100000"/>
            </a:pPr>
            <a:r>
              <a:rPr lang="en-US" sz="105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models &amp; users privacy.</a:t>
            </a:r>
            <a:endParaRPr lang="en-US" sz="105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3132360" y="2499742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Stores, analyses &amp; process huge amount of data. Create databases, </a:t>
            </a:r>
          </a:p>
          <a:p>
            <a:pPr lvl="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defRPr/>
            </a:pPr>
            <a:r>
              <a:rPr lang="en-US" sz="1050" kern="0" dirty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</a:t>
            </a:r>
            <a:r>
              <a:rPr lang="en-US" sz="1050" kern="0" dirty="0" smtClean="0">
                <a:solidFill>
                  <a:srgbClr val="0070C0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cloud computing &amp; big data processing modules.</a:t>
            </a:r>
            <a:endParaRPr lang="en-US" sz="1050" kern="0" dirty="0">
              <a:solidFill>
                <a:srgbClr val="0070C0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20"/>
          <p:cNvSpPr>
            <a:spLocks noChangeArrowheads="1"/>
          </p:cNvSpPr>
          <p:nvPr/>
        </p:nvSpPr>
        <p:spPr bwMode="auto">
          <a:xfrm>
            <a:off x="3132360" y="1707654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Responsible for delivering application specific service to the user.</a:t>
            </a:r>
            <a:endParaRPr lang="en-US" sz="1050" kern="0" dirty="0">
              <a:solidFill>
                <a:schemeClr val="accent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23"/>
          <p:cNvSpPr>
            <a:spLocks noChangeArrowheads="1"/>
          </p:cNvSpPr>
          <p:nvPr/>
        </p:nvSpPr>
        <p:spPr bwMode="auto">
          <a:xfrm>
            <a:off x="3132360" y="3255503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Transfer the sensor data between different layer through networks such</a:t>
            </a:r>
          </a:p>
          <a:p>
            <a:pPr lvl="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defRPr/>
            </a:pPr>
            <a:r>
              <a:rPr lang="en-US" sz="1050" kern="0" dirty="0" smtClean="0">
                <a:solidFill>
                  <a:schemeClr val="accent3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        as wireless, 3G, LAN, Bluetooth, RFID &amp; NFC.</a:t>
            </a:r>
            <a:endParaRPr lang="en-US" sz="1050" kern="0" dirty="0">
              <a:solidFill>
                <a:schemeClr val="accent3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59" name="Richtungspfeil 58"/>
          <p:cNvSpPr/>
          <p:nvPr/>
        </p:nvSpPr>
        <p:spPr>
          <a:xfrm>
            <a:off x="1404360" y="915567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Business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39" name="Richtungspfeil 38"/>
          <p:cNvSpPr/>
          <p:nvPr/>
        </p:nvSpPr>
        <p:spPr>
          <a:xfrm>
            <a:off x="1404360" y="1707654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Application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0" name="Richtungspfeil 39"/>
          <p:cNvSpPr/>
          <p:nvPr/>
        </p:nvSpPr>
        <p:spPr>
          <a:xfrm>
            <a:off x="1404360" y="2499742"/>
            <a:ext cx="1620001" cy="540383"/>
          </a:xfrm>
          <a:prstGeom prst="homePlate">
            <a:avLst>
              <a:gd name="adj" fmla="val 21425"/>
            </a:avLst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Processing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41" name="Richtungspfeil 40"/>
          <p:cNvSpPr/>
          <p:nvPr/>
        </p:nvSpPr>
        <p:spPr>
          <a:xfrm>
            <a:off x="1404360" y="3255202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Comm</a:t>
            </a: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23"/>
          <p:cNvSpPr>
            <a:spLocks noChangeArrowheads="1"/>
          </p:cNvSpPr>
          <p:nvPr/>
        </p:nvSpPr>
        <p:spPr bwMode="auto">
          <a:xfrm>
            <a:off x="3131648" y="4047591"/>
            <a:ext cx="4680000" cy="54038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8000" tIns="46800" rIns="108000" bIns="46800" anchor="ctr">
            <a:noAutofit/>
          </a:bodyPr>
          <a:lstStyle/>
          <a:p>
            <a:pPr marL="285750" lvl="0" indent="-285750" eaLnBrk="0" fontAlgn="auto" hangingPunct="0"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›"/>
              <a:defRPr/>
            </a:pPr>
            <a:r>
              <a:rPr lang="en-US" sz="1050" kern="0" dirty="0" smtClean="0">
                <a:solidFill>
                  <a:schemeClr val="accent4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Sensors sense and gather information about the environment.</a:t>
            </a:r>
            <a:endParaRPr lang="en-US" sz="1050" kern="0" dirty="0">
              <a:solidFill>
                <a:schemeClr val="accent4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sp>
        <p:nvSpPr>
          <p:cNvPr id="16" name="Richtungspfeil 40"/>
          <p:cNvSpPr/>
          <p:nvPr/>
        </p:nvSpPr>
        <p:spPr>
          <a:xfrm>
            <a:off x="1403648" y="4047290"/>
            <a:ext cx="1620001" cy="540383"/>
          </a:xfrm>
          <a:prstGeom prst="homePlate">
            <a:avLst>
              <a:gd name="adj" fmla="val 21425"/>
            </a:avLst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108000" tIns="36000" rIns="36000" bIns="36000" anchor="ctr" anchorCtr="0"/>
          <a:lstStyle/>
          <a:p>
            <a:pPr algn="ctr" eaLnBrk="0" hangingPunct="0">
              <a:spcAft>
                <a:spcPts val="1200"/>
              </a:spcAft>
              <a:buClr>
                <a:schemeClr val="accent1"/>
              </a:buClr>
              <a:tabLst>
                <a:tab pos="8521700" algn="r"/>
              </a:tabLst>
            </a:pPr>
            <a:r>
              <a:rPr lang="en-US" altLang="de-DE" sz="1600" b="1" dirty="0" smtClean="0">
                <a:solidFill>
                  <a:schemeClr val="bg1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Perception Layer</a:t>
            </a:r>
            <a:endParaRPr lang="en-US" altLang="de-DE" sz="1600" b="1" dirty="0">
              <a:solidFill>
                <a:schemeClr val="bg1"/>
              </a:solidFill>
              <a:latin typeface="Arial" panose="020B0604020202020204" pitchFamily="34" charset="0"/>
              <a:ea typeface="Verdana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52323"/>
            <a:ext cx="972833" cy="625207"/>
          </a:xfrm>
          <a:prstGeom prst="rect">
            <a:avLst/>
          </a:prstGeom>
        </p:spPr>
      </p:pic>
      <p:pic>
        <p:nvPicPr>
          <p:cNvPr id="1026" name="Picture 2" descr="Connected gears icon image Royalty Free Vector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56" y="2344460"/>
            <a:ext cx="891879" cy="6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ll Centre Analytics and Performance Management with Puls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9" y="3163850"/>
            <a:ext cx="963887" cy="7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Picture Of A Pie Graph, Download Free Clip Art, Free Clip Art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42" y="877929"/>
            <a:ext cx="686474" cy="61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14" y="3989298"/>
            <a:ext cx="940272" cy="7052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38564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5" grpId="0" animBg="1"/>
      <p:bldP spid="59" grpId="0" animBg="1"/>
      <p:bldP spid="39" grpId="0" animBg="1"/>
      <p:bldP spid="40" grpId="0" animBg="1"/>
      <p:bldP spid="41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aspberry pi_064592ce-9985-41ad-bb63-cd4e7adc62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 smtClean="0"/>
              <a:t>Copyright © Infineon Technologies AG 2019. All rights reserved.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fld id="{AD76975F-6461-4039-918B-82BEC9F58AF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IFXSHAP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Agenda</a:t>
            </a:r>
            <a:endParaRPr lang="en-IN"/>
          </a:p>
        </p:txBody>
      </p:sp>
      <p:sp>
        <p:nvSpPr>
          <p:cNvPr id="38" name="IFXSHAPE" title="AgendaShape_IoT_e6c49262-14c2-404d-ae8e-076db15f638d">
            <a:hlinkClick r:id="rId11" action="ppaction://hlinksldjump"/>
          </p:cNvPr>
          <p:cNvSpPr>
            <a:spLocks noGrp="1"/>
          </p:cNvSpPr>
          <p:nvPr>
            <p:ph type="body" idx="17"/>
            <p:custDataLst>
              <p:tags r:id="rId2"/>
            </p:custDataLst>
          </p:nvPr>
        </p:nvSpPr>
        <p:spPr>
          <a:xfrm>
            <a:off x="971500" y="951309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39" name="IFXSHAPE" title="AgendaShape_Benefits &amp; Architecture of IoT_1055d7d8-bba7-4df6-b958-e9f1e5fb1edc">
            <a:hlinkClick r:id="rId12" action="ppaction://hlinksldjump"/>
          </p:cNvPr>
          <p:cNvSpPr>
            <a:spLocks noGrp="1"/>
          </p:cNvSpPr>
          <p:nvPr>
            <p:ph type="body" sz="quarter" idx="18"/>
            <p:custDataLst>
              <p:tags r:id="rId3"/>
            </p:custDataLst>
          </p:nvPr>
        </p:nvSpPr>
        <p:spPr>
          <a:xfrm>
            <a:off x="971502" y="1450070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Benefits &amp; Architecture of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0" name="IFXSHAPE" title="AgendaShape_Raspberry pi_495e8502-9e56-42bc-8639-b85850558b1b">
            <a:hlinkClick r:id="rId13" action="ppaction://hlinksldjump"/>
          </p:cNvPr>
          <p:cNvSpPr>
            <a:spLocks noGrp="1"/>
          </p:cNvSpPr>
          <p:nvPr>
            <p:ph type="body" sz="quarter" idx="19"/>
            <p:custDataLst>
              <p:tags r:id="rId4"/>
            </p:custDataLst>
          </p:nvPr>
        </p:nvSpPr>
        <p:spPr>
          <a:xfrm>
            <a:off x="971502" y="194883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4"/>
              </a:buClr>
            </a:pPr>
            <a:r>
              <a:rPr lang="en-IN" smtClean="0"/>
              <a:t>Raspberry pi</a:t>
            </a:r>
            <a:endParaRPr lang="en-IN"/>
          </a:p>
        </p:txBody>
      </p:sp>
      <p:sp>
        <p:nvSpPr>
          <p:cNvPr id="41" name="IFXSHAPE" title="AgendaShape_Infineon &amp; Raspberry pi in IoT_6135e1fe-9bfd-4721-986b-845f20867949">
            <a:hlinkClick r:id="rId14" action="ppaction://hlinksldjump"/>
          </p:cNvPr>
          <p:cNvSpPr>
            <a:spLocks noGrp="1"/>
          </p:cNvSpPr>
          <p:nvPr>
            <p:ph type="body" sz="quarter" idx="20"/>
            <p:custDataLst>
              <p:tags r:id="rId5"/>
            </p:custDataLst>
          </p:nvPr>
        </p:nvSpPr>
        <p:spPr>
          <a:xfrm>
            <a:off x="971502" y="2447591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it-IT" smtClean="0">
                <a:solidFill>
                  <a:schemeClr val="accent2"/>
                </a:solidFill>
              </a:rPr>
              <a:t>Infineon &amp; Raspberry pi in IoT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2" name="IFXSHAPE" title="AgendaShape_Components (Infineon)_1fa47ec5-405b-44aa-9102-ccebd4b3a947">
            <a:hlinkClick r:id="rId15" action="ppaction://hlinksldjump"/>
          </p:cNvPr>
          <p:cNvSpPr>
            <a:spLocks noGrp="1"/>
          </p:cNvSpPr>
          <p:nvPr>
            <p:ph type="body" sz="quarter" idx="21"/>
            <p:custDataLst>
              <p:tags r:id="rId6"/>
            </p:custDataLst>
          </p:nvPr>
        </p:nvSpPr>
        <p:spPr>
          <a:xfrm>
            <a:off x="971502" y="2946352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Components (Infineon)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3" name="IFXSHAPE" title="AgendaShape_Applications_5acb601f-45e5-4a7a-b025-d748f6a53f02">
            <a:hlinkClick r:id="rId16" action="ppaction://hlinksldjump"/>
          </p:cNvPr>
          <p:cNvSpPr>
            <a:spLocks noGrp="1"/>
          </p:cNvSpPr>
          <p:nvPr>
            <p:ph type="body" sz="quarter" idx="22"/>
            <p:custDataLst>
              <p:tags r:id="rId7"/>
            </p:custDataLst>
          </p:nvPr>
        </p:nvSpPr>
        <p:spPr>
          <a:xfrm>
            <a:off x="971502" y="3445113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IN" smtClean="0">
                <a:solidFill>
                  <a:schemeClr val="accent2"/>
                </a:solidFill>
              </a:rPr>
              <a:t>Applications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4" name="IFXSHAPE" title="AgendaShape_Egg catcher game using Magnetic Sensor_49be4f0c-6d0a-4f3c-a26f-6d5781eadceb">
            <a:hlinkClick r:id="rId17" action="ppaction://hlinksldjump"/>
          </p:cNvPr>
          <p:cNvSpPr>
            <a:spLocks noGrp="1"/>
          </p:cNvSpPr>
          <p:nvPr>
            <p:ph type="body" sz="quarter" idx="23"/>
            <p:custDataLst>
              <p:tags r:id="rId8"/>
            </p:custDataLst>
          </p:nvPr>
        </p:nvSpPr>
        <p:spPr>
          <a:xfrm>
            <a:off x="971502" y="394387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Egg catcher game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5" name="IFXSHAPE" title="AgendaShape_Gesture recognition using Magnetic Sensor_cd741828-be08-4e3c-8a90-0cb59a495a97">
            <a:hlinkClick r:id="rId18" action="ppaction://hlinksldjump"/>
          </p:cNvPr>
          <p:cNvSpPr>
            <a:spLocks noGrp="1"/>
          </p:cNvSpPr>
          <p:nvPr>
            <p:ph type="body" sz="quarter" idx="24"/>
            <p:custDataLst>
              <p:tags r:id="rId9"/>
            </p:custDataLst>
          </p:nvPr>
        </p:nvSpPr>
        <p:spPr>
          <a:xfrm>
            <a:off x="971502" y="4442634"/>
            <a:ext cx="7921676" cy="432054"/>
          </a:xfrm>
          <a:solidFill>
            <a:schemeClr val="bg2"/>
          </a:solidFill>
        </p:spPr>
        <p:txBody>
          <a:bodyPr wrap="square" lIns="250824" anchor="ctr">
            <a:noAutofit/>
          </a:bodyPr>
          <a:lstStyle/>
          <a:p>
            <a:pPr>
              <a:buClr>
                <a:schemeClr val="accent2"/>
              </a:buClr>
            </a:pPr>
            <a:r>
              <a:rPr lang="en-US" smtClean="0">
                <a:solidFill>
                  <a:schemeClr val="accent2"/>
                </a:solidFill>
              </a:rPr>
              <a:t>Gesture recognition using Magnetic Sensor</a:t>
            </a:r>
            <a:endParaRPr lang="en-IN">
              <a:solidFill>
                <a:schemeClr val="accent2"/>
              </a:solidFill>
            </a:endParaRPr>
          </a:p>
        </p:txBody>
      </p:sp>
      <p:sp>
        <p:nvSpPr>
          <p:cNvPr id="46" name="IFXSHAPE" title="AgendaBullet_IoT_f8f36c85-1ca1-475a-90d7-c7ed337b19ee"/>
          <p:cNvSpPr>
            <a:spLocks noGrp="1"/>
          </p:cNvSpPr>
          <p:nvPr>
            <p:ph type="body" idx="28"/>
          </p:nvPr>
        </p:nvSpPr>
        <p:spPr>
          <a:xfrm>
            <a:off x="250825" y="951309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47" name="IFXSHAPE" title="AgendaBullet_Benefits &amp; Architecture of IoT_43136f70-39d1-4550-ac9a-94d652c9ea74"/>
          <p:cNvSpPr>
            <a:spLocks noGrp="1"/>
          </p:cNvSpPr>
          <p:nvPr>
            <p:ph type="body" idx="29"/>
          </p:nvPr>
        </p:nvSpPr>
        <p:spPr>
          <a:xfrm>
            <a:off x="250825" y="1450145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48" name="IFXSHAPE" title="AgendaBullet_Raspberry pi_09942bfa-cd68-4494-adc5-8a8f7f98f656"/>
          <p:cNvSpPr>
            <a:spLocks noGrp="1"/>
          </p:cNvSpPr>
          <p:nvPr>
            <p:ph type="body" idx="30"/>
          </p:nvPr>
        </p:nvSpPr>
        <p:spPr>
          <a:xfrm>
            <a:off x="250825" y="1948981"/>
            <a:ext cx="432000" cy="432054"/>
          </a:xfrm>
        </p:spPr>
        <p:txBody>
          <a:bodyPr/>
          <a:lstStyle/>
          <a:p>
            <a:r>
              <a:rPr lang="en-IN" smtClean="0"/>
              <a:t>3</a:t>
            </a:r>
            <a:endParaRPr lang="en-IN"/>
          </a:p>
        </p:txBody>
      </p:sp>
      <p:sp>
        <p:nvSpPr>
          <p:cNvPr id="49" name="IFXSHAPE" title="AgendaBullet_Infineon &amp; Raspberry pi in IoT_1f53ad2a-a6e9-4baf-953e-151f7845976a"/>
          <p:cNvSpPr>
            <a:spLocks noGrp="1"/>
          </p:cNvSpPr>
          <p:nvPr>
            <p:ph type="body" idx="31"/>
          </p:nvPr>
        </p:nvSpPr>
        <p:spPr>
          <a:xfrm>
            <a:off x="250825" y="2447816"/>
            <a:ext cx="432000" cy="432054"/>
          </a:xfrm>
        </p:spPr>
        <p:txBody>
          <a:bodyPr/>
          <a:lstStyle/>
          <a:p>
            <a:r>
              <a:rPr lang="en-IN" smtClean="0"/>
              <a:t>4</a:t>
            </a:r>
            <a:endParaRPr lang="en-IN"/>
          </a:p>
        </p:txBody>
      </p:sp>
      <p:sp>
        <p:nvSpPr>
          <p:cNvPr id="50" name="IFXSHAPE" title="AgendaBullet_Components (Infineon)_377e7332-7bce-4288-a3bd-9ab2da09ca73"/>
          <p:cNvSpPr>
            <a:spLocks noGrp="1"/>
          </p:cNvSpPr>
          <p:nvPr>
            <p:ph type="body" idx="32"/>
          </p:nvPr>
        </p:nvSpPr>
        <p:spPr>
          <a:xfrm>
            <a:off x="250825" y="2946652"/>
            <a:ext cx="432000" cy="432054"/>
          </a:xfrm>
        </p:spPr>
        <p:txBody>
          <a:bodyPr/>
          <a:lstStyle/>
          <a:p>
            <a:r>
              <a:rPr lang="en-IN" smtClean="0"/>
              <a:t>5</a:t>
            </a:r>
            <a:endParaRPr lang="en-IN"/>
          </a:p>
        </p:txBody>
      </p:sp>
      <p:sp>
        <p:nvSpPr>
          <p:cNvPr id="51" name="IFXSHAPE" title="AgendaBullet_Applications_b0d91aad-500c-4512-98ca-0b4a1ac1b4fc"/>
          <p:cNvSpPr>
            <a:spLocks noGrp="1"/>
          </p:cNvSpPr>
          <p:nvPr>
            <p:ph type="body" idx="33"/>
          </p:nvPr>
        </p:nvSpPr>
        <p:spPr>
          <a:xfrm>
            <a:off x="250825" y="3445488"/>
            <a:ext cx="432000" cy="432054"/>
          </a:xfrm>
        </p:spPr>
        <p:txBody>
          <a:bodyPr/>
          <a:lstStyle/>
          <a:p>
            <a:r>
              <a:rPr lang="en-IN" smtClean="0"/>
              <a:t>6</a:t>
            </a:r>
            <a:endParaRPr lang="en-IN"/>
          </a:p>
        </p:txBody>
      </p:sp>
      <p:sp>
        <p:nvSpPr>
          <p:cNvPr id="52" name="IFXSHAPE" hidden="1" title="AgendaBullet_Egg catcher game using Magnetic Sensor_264ae90c-20bf-4dae-8bed-6f7a6b524a40"/>
          <p:cNvSpPr>
            <a:spLocks noGrp="1"/>
          </p:cNvSpPr>
          <p:nvPr>
            <p:ph type="body" idx="34"/>
          </p:nvPr>
        </p:nvSpPr>
        <p:spPr>
          <a:xfrm>
            <a:off x="250825" y="3944324"/>
            <a:ext cx="432000" cy="432054"/>
          </a:xfrm>
        </p:spPr>
        <p:txBody>
          <a:bodyPr/>
          <a:lstStyle/>
          <a:p>
            <a:r>
              <a:rPr lang="en-IN" smtClean="0"/>
              <a:t>1</a:t>
            </a:r>
            <a:endParaRPr lang="en-IN"/>
          </a:p>
        </p:txBody>
      </p:sp>
      <p:sp>
        <p:nvSpPr>
          <p:cNvPr id="53" name="IFXSHAPE" hidden="1" title="AgendaBullet_Gesture recognition using Magnetic Sensor_e616b853-6291-4d4b-bfc2-2557e2f42da4"/>
          <p:cNvSpPr>
            <a:spLocks noGrp="1"/>
          </p:cNvSpPr>
          <p:nvPr>
            <p:ph type="body" idx="35"/>
          </p:nvPr>
        </p:nvSpPr>
        <p:spPr>
          <a:xfrm>
            <a:off x="250825" y="4443159"/>
            <a:ext cx="432000" cy="432054"/>
          </a:xfrm>
        </p:spPr>
        <p:txBody>
          <a:bodyPr/>
          <a:lstStyle/>
          <a:p>
            <a:r>
              <a:rPr lang="en-IN" smtClean="0"/>
              <a:t>2</a:t>
            </a:r>
            <a:endParaRPr lang="en-IN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r>
              <a:rPr lang="en-US" smtClean="0"/>
              <a:t>2019-07-25             </a:t>
            </a:r>
            <a:r>
              <a:rPr lang="en-US" b="1" smtClean="0"/>
              <a:t>restricted</a:t>
            </a:r>
            <a:endParaRPr lang="en-US" b="1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42524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CLMASTER" val="0"/>
  <p:tag name="SLIDESPERROW" val="4"/>
  <p:tag name="THUMBWIDTH" val="220"/>
  <p:tag name="INFINEON_CATEGORY" val="{&quot;CategoryList&quot;:[],&quot;CategoryDictionary&quot;:{}}"/>
  <p:tag name="AGENDAID" val="d626cbf5-95b2-45fd-b59d-e303d87f0a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MAINSLIDE" val="True"/>
  <p:tag name="AGENDAID" val="d626cbf5-95b2-45fd-b59d-e303d87f0a8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ee06618-c849-4680-be4b-d5cfdcb72f71"/>
  <p:tag name="INDENTLEVEL" val="2"/>
  <p:tag name="TITLE" val="Detecting wind speed using 2 barometric Pressure Senso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9c42b55-9b1a-47e2-8dde-679cd695fa62"/>
  <p:tag name="INDENTLEVEL" val="2"/>
  <p:tag name="TITLE" val="Platform for exchanging knowledg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GENDAMAINSLIDE" val="True"/>
  <p:tag name="AGENDAID" val="d626cbf5-95b2-45fd-b59d-e303d87f0a8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Picture with text box"/>
  <p:tag name="FB-CATEGORY" val="Slides with pictur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Development 3"/>
  <p:tag name="FB-CATEGORY" val="Proces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f7d2674-d050-4aa5-b1c5-b1fbdae82a6b"/>
  <p:tag name="INDENTLEVEL" val="1"/>
  <p:tag name="TITLE" val="Io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f9b15bb-d618-47d6-abfc-622a0ed56459"/>
  <p:tag name="INDENTLEVEL" val="1"/>
  <p:tag name="TITLE" val="Benefits &amp; Architecture of Io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064592ce-9985-41ad-bb63-cd4e7adc6234"/>
  <p:tag name="INDENTLEVEL" val="1"/>
  <p:tag name="TITLE" val="Raspberry pi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e385ef0f-6462-403d-810f-f8387f522c05"/>
  <p:tag name="INDENTLEVEL" val="1"/>
  <p:tag name="TITLE" val="Infineon &amp; Raspberry pi in Io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1bd22ce-c252-40db-a5e2-9cb7c8ad01ff"/>
  <p:tag name="INDENTLEVEL" val="1"/>
  <p:tag name="TITLE" val="Components (Infineon)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cebf9842-b0aa-42ac-aa9c-3265881878c5"/>
  <p:tag name="INDENTLEVEL" val="2"/>
  <p:tag name="TITLE" val="Gesture recognition using Magnetic Senso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45c7e2d0-4fe6-4038-b2c3-4e90be1b760a"/>
  <p:tag name="INDENTLEVEL" val="1"/>
  <p:tag name="TITLE" val="Application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ee06618-c849-4680-be4b-d5cfdcb72f71"/>
  <p:tag name="INDENTLEVEL" val="2"/>
  <p:tag name="TITLE" val="Detecting wind speed using 2 barometric Pressure Senso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9c42b55-9b1a-47e2-8dde-679cd695fa62"/>
  <p:tag name="INDENTLEVEL" val="2"/>
  <p:tag name="TITLE" val="Platform for exchanging knowledg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B-SLIDENAME" val="4 boxes with title"/>
  <p:tag name="FB-CATEGORY" val="Title slide, text and agend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dee06618-c849-4680-be4b-d5cfdcb72f71"/>
  <p:tag name="INDENTLEVEL" val="2"/>
  <p:tag name="TITLE" val="Detecting wind speed using 2 barometric Pressure Sensor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b9c42b55-9b1a-47e2-8dde-679cd695fa62"/>
  <p:tag name="INDENTLEVEL" val="2"/>
  <p:tag name="TITLE" val="Platform for exchanging knowledg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GUID" val="7238b1ff-e47b-46d4-83c9-f281ec3c48f5"/>
  <p:tag name="INDENTLEVEL" val="2"/>
  <p:tag name="TITLE" val="Egg catcher game using Magnetic Sensor"/>
</p:tagLst>
</file>

<file path=ppt/theme/theme1.xml><?xml version="1.0" encoding="utf-8"?>
<a:theme xmlns:a="http://schemas.openxmlformats.org/drawingml/2006/main" name="IFX_Template_2015_16_9">
  <a:themeElements>
    <a:clrScheme name="InfineonColors">
      <a:dk1>
        <a:srgbClr val="000000"/>
      </a:dk1>
      <a:lt1>
        <a:srgbClr val="FFFFFF"/>
      </a:lt1>
      <a:dk2>
        <a:srgbClr val="84B6A7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squar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Verdana" pitchFamily="34" charset="0"/>
            <a:ea typeface="Verdana" pitchFamily="34" charset="0"/>
            <a:cs typeface="Verdana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C6E2C388-4ECC-4164-9B47-67A460DE7D74}" vid="{5BA40F97-FB54-4CE2-86D3-1011DB0F4FDF}"/>
    </a:ext>
  </a:extLst>
</a:theme>
</file>

<file path=ppt/theme/theme2.xml><?xml version="1.0" encoding="utf-8"?>
<a:theme xmlns:a="http://schemas.openxmlformats.org/drawingml/2006/main" name="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896296-E09A-41C4-9831-93D49B4493AA}" vid="{E0FB6992-A5AC-4984-979F-797A238FBC09}"/>
    </a:ext>
  </a:extLst>
</a:theme>
</file>

<file path=ppt/theme/theme3.xml><?xml version="1.0" encoding="utf-8"?>
<a:theme xmlns:a="http://schemas.openxmlformats.org/drawingml/2006/main" name="1_blank">
  <a:themeElements>
    <a:clrScheme name="InfineonColors">
      <a:dk1>
        <a:srgbClr val="000000"/>
      </a:dk1>
      <a:lt1>
        <a:srgbClr val="FFFFFF"/>
      </a:lt1>
      <a:dk2>
        <a:srgbClr val="FFE054"/>
      </a:dk2>
      <a:lt2>
        <a:srgbClr val="E9E6E6"/>
      </a:lt2>
      <a:accent1>
        <a:srgbClr val="E30034"/>
      </a:accent1>
      <a:accent2>
        <a:srgbClr val="928285"/>
      </a:accent2>
      <a:accent3>
        <a:srgbClr val="84B6A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Fonts">
      <a:majorFont>
        <a:latin typeface="Arial"/>
        <a:ea typeface=""/>
        <a:cs typeface="Verdana"/>
      </a:majorFont>
      <a:minorFont>
        <a:latin typeface="Arial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 w="9525">
          <a:noFill/>
          <a:miter lim="800000"/>
          <a:headEnd/>
          <a:tailEnd/>
        </a:ln>
      </a:spPr>
      <a:bodyPr wrap="square" lIns="72000" tIns="72000" rIns="72000" bIns="72000" rtlCol="0" anchor="ctr"/>
      <a:lstStyle>
        <a:defPPr algn="ctr" eaLnBrk="0" hangingPunct="0">
          <a:defRPr sz="1600" dirty="0" smtClean="0">
            <a:latin typeface="+mn-lt"/>
            <a:ea typeface="Verdana" pitchFamily="34" charset="0"/>
            <a:cs typeface="Verdana" pitchFamily="34" charset="0"/>
          </a:defRPr>
        </a:defPPr>
      </a:lst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wrap="none" lIns="0" tIns="0" rIns="0" bIns="0" rtlCol="0" anchor="ctr" anchorCtr="0">
        <a:spAutoFit/>
      </a:bodyPr>
      <a:lstStyle>
        <a:defPPr marL="285750" marR="0" indent="-285750" defTabSz="914400" eaLnBrk="0" fontAlgn="auto" latinLnBrk="0" hangingPunct="0">
          <a:spcBef>
            <a:spcPts val="0"/>
          </a:spcBef>
          <a:spcAft>
            <a:spcPts val="300"/>
          </a:spcAft>
          <a:buClr>
            <a:schemeClr val="accent1"/>
          </a:buClr>
          <a:buSzTx/>
          <a:buFont typeface="Arial" panose="020B0604020202020204" pitchFamily="34" charset="0"/>
          <a:buChar char="›"/>
          <a:tabLst/>
          <a:defRPr sz="1400" kern="0" dirty="0" smtClean="0">
            <a:latin typeface="Arial" panose="020B0604020202020204" pitchFamily="34" charset="0"/>
            <a:ea typeface="Verdana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E896296-E09A-41C4-9831-93D49B4493AA}" vid="{E0FB6992-A5AC-4984-979F-797A238FBC09}"/>
    </a:ext>
  </a:extLst>
</a:theme>
</file>

<file path=ppt/theme/theme4.xml><?xml version="1.0" encoding="utf-8"?>
<a:theme xmlns:a="http://schemas.openxmlformats.org/drawingml/2006/main" name="Larissa-Design">
  <a:themeElements>
    <a:clrScheme name="IFX Neues Design 2015">
      <a:dk1>
        <a:srgbClr val="000000"/>
      </a:dk1>
      <a:lt1>
        <a:srgbClr val="FFFFFF"/>
      </a:lt1>
      <a:dk2>
        <a:srgbClr val="000000"/>
      </a:dk2>
      <a:lt2>
        <a:srgbClr val="928285"/>
      </a:lt2>
      <a:accent1>
        <a:srgbClr val="E30034"/>
      </a:accent1>
      <a:accent2>
        <a:srgbClr val="E9E6E6"/>
      </a:accent2>
      <a:accent3>
        <a:srgbClr val="9BC3B7"/>
      </a:accent3>
      <a:accent4>
        <a:srgbClr val="AEC067"/>
      </a:accent4>
      <a:accent5>
        <a:srgbClr val="EE813C"/>
      </a:accent5>
      <a:accent6>
        <a:srgbClr val="AB377A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Infineon_ColorTheme_2012">
      <a:dk1>
        <a:srgbClr val="00214A"/>
      </a:dk1>
      <a:lt1>
        <a:srgbClr val="FFFFFF"/>
      </a:lt1>
      <a:dk2>
        <a:srgbClr val="00214A"/>
      </a:dk2>
      <a:lt2>
        <a:srgbClr val="C8D8E6"/>
      </a:lt2>
      <a:accent1>
        <a:srgbClr val="B70D28"/>
      </a:accent1>
      <a:accent2>
        <a:srgbClr val="E3EBF2"/>
      </a:accent2>
      <a:accent3>
        <a:srgbClr val="005DA9"/>
      </a:accent3>
      <a:accent4>
        <a:srgbClr val="969696"/>
      </a:accent4>
      <a:accent5>
        <a:srgbClr val="FDC400"/>
      </a:accent5>
      <a:accent6>
        <a:srgbClr val="009651"/>
      </a:accent6>
      <a:hlink>
        <a:srgbClr val="1122CC"/>
      </a:hlink>
      <a:folHlink>
        <a:srgbClr val="1122CC"/>
      </a:folHlink>
    </a:clrScheme>
    <a:fontScheme name="Infineon Fonts">
      <a:majorFont>
        <a:latin typeface="Verdana"/>
        <a:ea typeface=""/>
        <a:cs typeface="Verdana"/>
      </a:majorFont>
      <a:minorFont>
        <a:latin typeface="Verdana"/>
        <a:ea typeface=""/>
        <a:cs typeface="Verdana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��< ? x m l   v e r s i o n = " 1 . 0 "   e n c o d i n g = " u t f - 1 6 " ? > < A g e n d a S l i d e   x m l n s : a g e n d a = " u r n : i f x - p o w e r p o i n t - a g e n d a " > < S e c t i o n > 7 < / S e c t i o n > < A g e n d a G U I D > d 6 2 6 c b f 5 - 9 5 b 2 - 4 5 f d - b 5 9 d - e 3 0 3 d 8 7 f 0 a 8 2 < / A g e n d a G U I D > < S l i d e G U I D > 4 5 c 7 e 2 d 0 - 4 f e 6 - 4 0 3 8 - b 2 c 3 - 4 e 9 0 b e 1 b 7 6 0 a < / S l i d e G U I D > < S e c t i o n I D > { 1 0 8 C 8 1 1 A - 5 6 8 C - 4 D 3 0 - 9 1 3 5 - 6 D D C 7 0 4 3 0 E B 1 } < / S e c t i o n I D > < h a s D a t a > f a l s e < / h a s D a t a > < P o s i t i o n > 6 < / P o s i t i o n > < I n d e n t L e v e l > 1 < / I n d e n t L e v e l > < T i t l e > A p p l i c a t i o n s < / T i t l e > < S e c t i o n I n d e x > 0 < / S e c t i o n I n d e x > < S l i d e I n d e x > 1 0 < / S l i d e I n d e x > < C h i l d A g e n d a > < A g e n d a S l i d e > < S e c t i o n > 0 < / S e c t i o n > < S l i d e G U I D > 7 2 3 8 b 1 f f - e 4 7 b - 4 6 d 4 - 8 3 c 9 - f 2 8 1 e c 3 c 4 8 f 5 < / S l i d e G U I D > < P a r e n t G U I D > 4 5 c 7 e 2 d 0 - 4 f e 6 - 4 0 3 8 - b 2 c 3 - 4 e 9 0 b e 1 b 7 6 0 a < / P a r e n t G U I D > < h a s D a t a > f a l s e < / h a s D a t a > < P o s i t i o n > 1 < / P o s i t i o n > < I n d e n t L e v e l > 2 < / I n d e n t L e v e l > < T i t l e > E g g   c a t c h e r   g a m e   u s i n g   M a g n e t i c   S e n s o r < / T i t l e > < S e c t i o n I n d e x > 0 < / S e c t i o n I n d e x > < S l i d e I n d e x > 1 5 < / S l i d e I n d e x > < C h i l d A g e n d a / > < c o n t e n t S l i d e s / > < / A g e n d a S l i d e > < A g e n d a S l i d e > < S e c t i o n > 0 < / S e c t i o n > < S l i d e G U I D > c e b f 9 8 4 2 - b 0 a a - 4 2 a c - a a 9 c - 3 2 6 5 8 8 1 8 7 8 c 5 < / S l i d e G U I D > < P a r e n t G U I D > 4 5 c 7 e 2 d 0 - 4 f e 6 - 4 0 3 8 - b 2 c 3 - 4 e 9 0 b e 1 b 7 6 0 a < / P a r e n t G U I D > < h a s D a t a > f a l s e < / h a s D a t a > < P o s i t i o n > 2 < / P o s i t i o n > < I n d e n t L e v e l > 2 < / I n d e n t L e v e l > < T i t l e > G e s t u r e   r e c o g n i t i o n   u s i n g   M a g n e t i c   S e n s o r < / T i t l e > < S e c t i o n I n d e x > 0 < / S e c t i o n I n d e x > < S l i d e I n d e x > 1 6 < / S l i d e I n d e x > < C h i l d A g e n d a / > < c o n t e n t S l i d e s / > < / A g e n d a S l i d e > < A g e n d a S l i d e > < S e c t i o n > 0 < / S e c t i o n > < S l i d e G U I D > d e e 0 6 6 1 8 - c 8 4 9 - 4 6 8 0 - b e 4 b - d 5 c f d c b 7 2 f 7 1 < / S l i d e G U I D > < P a r e n t G U I D > 4 5 c 7 e 2 d 0 - 4 f e 6 - 4 0 3 8 - b 2 c 3 - 4 e 9 0 b e 1 b 7 6 0 a < / P a r e n t G U I D > < h a s D a t a > f a l s e < / h a s D a t a > < P o s i t i o n > 3 < / P o s i t i o n > < I n d e n t L e v e l > 2 < / I n d e n t L e v e l > < T i t l e > D e t e c t i n g   w i n d   s p e e d   u s i n g   2   b a r o m e t r i c   P r e s s u r e   S e n s o r < / T i t l e > < S e c t i o n I n d e x > 0 < / S e c t i o n I n d e x > < S l i d e I n d e x > 1 7 < / S l i d e I n d e x > < C h i l d A g e n d a / > < c o n t e n t S l i d e s / > < / A g e n d a S l i d e > < A g e n d a S l i d e > < S e c t i o n > 0 < / S e c t i o n > < S l i d e G U I D > b 9 c 4 2 b 5 5 - 9 b 1 a - 4 7 e 2 - 8 d d e - 6 7 9 c d 6 9 5 f a 6 2 < / S l i d e G U I D > < P a r e n t G U I D > 4 5 c 7 e 2 d 0 - 4 f e 6 - 4 0 3 8 - b 2 c 3 - 4 e 9 0 b e 1 b 7 6 0 a < / P a r e n t G U I D > < h a s D a t a > f a l s e < / h a s D a t a > < P o s i t i o n > 4 < / P o s i t i o n > < I n d e n t L e v e l > 2 < / I n d e n t L e v e l > < T i t l e > P l a t f o r m   f o r   e x c h a n g i n g   k n o w l e d g e < / T i t l e > < S e c t i o n I n d e x > 0 < / S e c t i o n I n d e x > < S l i d e I n d e x > 1 8 < / S l i d e I n d e x > < C h i l d A g e n d a / > < c o n t e n t S l i d e s > < i n t > 3 2 9 < / i n t > < / c o n t e n t S l i d e s > < / A g e n d a S l i d e > < / C h i l d A g e n d a > < c o n t e n t S l i d e s / > < / A g e n d a S l i d e > 
</file>

<file path=customXml/item10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 4 6 6 9 5 f 4 a - e 6 a 1 - 4 d f 8 - 9 7 f 6 - f 9 0 e 2 2 a c 3 6 7 7 < / S l i d e G U I D > < h a s D a t a > f a l s e < / h a s D a t a > < P o s i t i o n > 0 < / P o s i t i o n > < I n d e n t L e v e l > 0 < / I n d e n t L e v e l > < S e c t i o n I n d e x > 0 < / S e c t i o n I n d e x > < S l i d e I n d e x > 2 < / S l i d e I n d e x > < C h i l d A g e n d a / > < c o n t e n t S l i d e s / > < / A g e n d a S l i d e > 
</file>

<file path=customXml/item11.xml>��< ? x m l   v e r s i o n = " 1 . 0 "   e n c o d i n g = " u t f - 1 6 " ? > < A g e n d a S l i d e   x m l n s : a g e n d a = " u r n : i f x - p o w e r p o i n t - a g e n d a " > < S e c t i o n > 5 < / S e c t i o n > < A g e n d a G U I D > d 6 2 6 c b f 5 - 9 5 b 2 - 4 5 f d - b 5 9 d - e 3 0 3 d 8 7 f 0 a 8 2 < / A g e n d a G U I D > < S l i d e G U I D > e 3 8 5 e f 0 f - 6 4 6 2 - 4 0 3 d - 8 1 0 f - f 8 3 8 7 f 5 2 2 c 0 5 < / S l i d e G U I D > < S e c t i o n I D > { E 7 7 0 3 8 B B - C 6 0 E - 4 3 C D - B 8 8 3 - F C 0 F 3 8 D 9 0 2 5 1 } < / S e c t i o n I D > < h a s D a t a > f a l s e < / h a s D a t a > < P o s i t i o n > 4 < / P o s i t i o n > < I n d e n t L e v e l > 1 < / I n d e n t L e v e l > < T i t l e > I n f i n e o n   & a m p ;   R a s p b e r r y   p i   i n   I o T < / T i t l e > < S e c t i o n I n d e x > 0 < / S e c t i o n I n d e x > < S l i d e I n d e x > 8 < / S l i d e I n d e x > < C h i l d A g e n d a / > < c o n t e n t S l i d e s / > < / A g e n d a S l i d e > 
</file>

<file path=customXml/item1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3.xml><?xml version="1.0" encoding="utf-8"?>
<agenda xmlns="http://schemas.microsoft.com/vsto">
  <data><![CDATA[[{"path":null,"Section":0,"AgendaGUID":null,"SlideGUID":"bf7d2674-d050-4aa5-b1c5-b1fbdae82a6b","ParentGUID":null,"SectionID":null,"hasData":false,"Position":1,"IndentLevel":1,"Title":"IoT","SectionIndex":0,"SlideIndex":3,"ChildAgenda":[],"contentSlides":[327]},{"path":null,"Section":0,"AgendaGUID":null,"SlideGUID":"df9b15bb-d618-47d6-abfc-622a0ed56459","ParentGUID":null,"SectionID":null,"hasData":false,"Position":2,"IndentLevel":1,"Title":"Benefits & Architecture of IoT","SectionIndex":0,"SlideIndex":4,"ChildAgenda":[],"contentSlides":[356,358]},{"path":null,"Section":0,"AgendaGUID":null,"SlideGUID":"064592ce-9985-41ad-bb63-cd4e7adc6234","ParentGUID":null,"SectionID":null,"hasData":false,"Position":3,"IndentLevel":1,"Title":"Raspberry pi","SectionIndex":0,"SlideIndex":6,"ChildAgenda":[],"contentSlides":[359,360,361]},{"path":null,"Section":0,"AgendaGUID":null,"SlideGUID":"e385ef0f-6462-403d-810f-f8387f522c05","ParentGUID":null,"SectionID":null,"hasData":false,"Position":4,"IndentLevel":1,"Title":"Infineon & Raspberry pi in IoT","SectionIndex":0,"SlideIndex":9,"ChildAgenda":[],"contentSlides":[]},{"path":null,"Section":0,"AgendaGUID":null,"SlideGUID":"c1bd22ce-c252-40db-a5e2-9cb7c8ad01ff","ParentGUID":null,"SectionID":null,"hasData":false,"Position":5,"IndentLevel":1,"Title":"Components (Infineon)","SectionIndex":0,"SlideIndex":13,"ChildAgenda":[],"contentSlides":[]},{"path":null,"Section":0,"AgendaGUID":null,"SlideGUID":"45c7e2d0-4fe6-4038-b2c3-4e90be1b760a","ParentGUID":null,"SectionID":null,"hasData":false,"Position":6,"IndentLevel":1,"Title":"Applications","SectionIndex":0,"SlideIndex":14,"ChildAgenda":[{"path":null,"Section":0,"AgendaGUID":null,"SlideGUID":"7238b1ff-e47b-46d4-83c9-f281ec3c48f5","ParentGUID":"45c7e2d0-4fe6-4038-b2c3-4e90be1b760a","SectionID":null,"hasData":false,"Position":1,"IndentLevel":2,"Title":"Egg catcher game using Magnetic Sensor","SectionIndex":0,"SlideIndex":15,"ChildAgenda":[],"contentSlides":[]},{"path":null,"Section":0,"AgendaGUID":null,"SlideGUID":"cebf9842-b0aa-42ac-aa9c-3265881878c5","ParentGUID":"45c7e2d0-4fe6-4038-b2c3-4e90be1b760a","SectionID":null,"hasData":false,"Position":2,"IndentLevel":2,"Title":"Gesture recognition using Magnetic Sensor","SectionIndex":0,"SlideIndex":16,"ChildAgenda":[],"contentSlides":[]},{"path":null,"Section":0,"AgendaGUID":null,"SlideGUID":"dee06618-c849-4680-be4b-d5cfdcb72f71","ParentGUID":"45c7e2d0-4fe6-4038-b2c3-4e90be1b760a","SectionID":null,"hasData":false,"Position":3,"IndentLevel":2,"Title":"Detecting wind speed using 2 barometric Pressure Sensor","SectionIndex":0,"SlideIndex":17,"ChildAgenda":[],"contentSlides":[]},{"path":null,"Section":0,"AgendaGUID":null,"SlideGUID":"b9c42b55-9b1a-47e2-8dde-679cd695fa62","ParentGUID":"45c7e2d0-4fe6-4038-b2c3-4e90be1b760a","SectionID":null,"hasData":false,"Position":4,"IndentLevel":2,"Title":"Platform for exchanging knowledge","SectionIndex":0,"SlideIndex":18,"ChildAgenda":[],"contentSlides":[329]}],"contentSlides":[]}]]]></data>
</agenda>
</file>

<file path=customXml/item14.xml>��< ? x m l   v e r s i o n = " 1 . 0 "   e n c o d i n g = " u t f - 1 6 " ? > < A g e n d a S l i d e   x m l n s : a g e n d a = " u r n : i f x - p o w e r p o i n t - a g e n d a " > < S e c t i o n > 4 < / S e c t i o n > < A g e n d a G U I D > d 6 2 6 c b f 5 - 9 5 b 2 - 4 5 f d - b 5 9 d - e 3 0 3 d 8 7 f 0 a 8 2 < / A g e n d a G U I D > < S l i d e G U I D > 0 6 4 5 9 2 c e - 9 9 8 5 - 4 1 a d - b b 6 3 - c d 4 e 7 a d c 6 2 3 4 < / S l i d e G U I D > < S e c t i o n I D > { 8 E A B E B 0 0 - 5 E 5 6 - 4 6 B 7 - 8 8 1 2 - 0 9 7 5 7 1 B D A F 1 9 } < / S e c t i o n I D > < h a s D a t a > f a l s e < / h a s D a t a > < P o s i t i o n > 3 < / P o s i t i o n > < I n d e n t L e v e l > 1 < / I n d e n t L e v e l > < T i t l e > R a s p b e r r y   p i < / T i t l e > < S e c t i o n I n d e x > 0 < / S e c t i o n I n d e x > < S l i d e I n d e x > 7 < / S l i d e I n d e x > < C h i l d A g e n d a / > < c o n t e n t S l i d e s > < i n t > 3 5 9 < / i n t > < i n t > 3 6 0 < / i n t > < i n t > 3 6 1 < / i n t > < / c o n t e n t S l i d e s > < / A g e n d a S l i d e > 
</file>

<file path=customXml/item1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A20C18E14D04489B26ED28FEB4B3D4" ma:contentTypeVersion="0" ma:contentTypeDescription="Create a new document." ma:contentTypeScope="" ma:versionID="fc1dd7f1aa6b088a19e35a48c09795d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16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 7 2 3 8 b 1 f f - e 4 7 b - 4 6 d 4 - 8 3 c 9 - f 2 8 1 e c 3 c 4 8 f 5 < / S l i d e G U I D > < P a r e n t G U I D > 4 5 c 7 e 2 d 0 - 4 f e 6 - 4 0 3 8 - b 2 c 3 - 4 e 9 0 b e 1 b 7 6 0 a < / P a r e n t G U I D > < h a s D a t a > f a l s e < / h a s D a t a > < P o s i t i o n > 1 < / P o s i t i o n > < I n d e n t L e v e l > 2 < / I n d e n t L e v e l > < T i t l e > E g g   c a t c h e r   g a m e   u s i n g   M a g n e t i c   S e n s o r < / T i t l e > < S e c t i o n I n d e x > 0 < / S e c t i o n I n d e x > < S l i d e I n d e x > 1 1 < / S l i d e I n d e x > < C h i l d A g e n d a / > < c o n t e n t S l i d e s / > < / A g e n d a S l i d e > 
</file>

<file path=customXml/item2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 2 b 3 d f 8 5 3 - 4 5 8 4 - 4 a 0 e - 8 0 9 a - 0 8 c 5 e e b 0 6 3 6 7 < / S l i d e G U I D > < h a s D a t a > f a l s e < / h a s D a t a > < P o s i t i o n > 0 < / P o s i t i o n > < I n d e n t L e v e l > 0 < / I n d e n t L e v e l > < S e c t i o n I n d e x > 0 < / S e c t i o n I n d e x > < S l i d e I n d e x > 3 < / S l i d e I n d e x > < C h i l d A g e n d a / > < c o n t e n t S l i d e s / > < / A g e n d a S l i d e > 
</file>

<file path=customXml/item3.xml>��< ? x m l   v e r s i o n = " 1 . 0 "   e n c o d i n g = " u t f - 1 6 " ? > < A g e n d a S l i d e   x m l n s : a g e n d a = " u r n : i f x - p o w e r p o i n t - a g e n d a " > < S e c t i o n > 6 < / S e c t i o n > < A g e n d a G U I D > d 6 2 6 c b f 5 - 9 5 b 2 - 4 5 f d - b 5 9 d - e 3 0 3 d 8 7 f 0 a 8 2 < / A g e n d a G U I D > < S l i d e G U I D > c 1 b d 2 2 c e - c 2 5 2 - 4 0 d b - a 5 e 2 - 9 c b 7 c 8 a d 0 1 f f < / S l i d e G U I D > < S e c t i o n I D > { A F 1 F 7 9 3 D - 2 B 2 5 - 4 7 7 B - B 4 2 3 - 4 1 B E 7 E E 8 4 E 1 6 } < / S e c t i o n I D > < h a s D a t a > f a l s e < / h a s D a t a > < P o s i t i o n > 5 < / P o s i t i o n > < I n d e n t L e v e l > 1 < / I n d e n t L e v e l > < T i t l e > C o m p o n e n t s   ( I n f i n e o n ) < / T i t l e > < S e c t i o n I n d e x > 0 < / S e c t i o n I n d e x > < S l i d e I n d e x > 9 < / S l i d e I n d e x > < C h i l d A g e n d a / > < c o n t e n t S l i d e s / > < / A g e n d a S l i d e > 
</file>

<file path=customXml/item4.xml>��< ? x m l   v e r s i o n = " 1 . 0 "   e n c o d i n g = " u t f - 1 6 " ? > < A g e n d a S l i d e   x m l n s : a g e n d a = " u r n : i f x - p o w e r p o i n t - a g e n d a " > < S e c t i o n > 3 < / S e c t i o n > < A g e n d a G U I D > d 6 2 6 c b f 5 - 9 5 b 2 - 4 5 f d - b 5 9 d - e 3 0 3 d 8 7 f 0 a 8 2 < / A g e n d a G U I D > < S l i d e G U I D > d f 9 b 1 5 b b - d 6 1 8 - 4 7 d 6 - a b f c - 6 2 2 a 0 e d 5 6 4 5 9 < / S l i d e G U I D > < S e c t i o n I D > { 5 9 1 5 2 2 D E - 6 B 5 4 - 4 3 9 1 - A 4 1 1 - 4 A B E B 6 1 6 2 2 C 1 } < / S e c t i o n I D > < h a s D a t a > f a l s e < / h a s D a t a > < P o s i t i o n > 2 < / P o s i t i o n > < I n d e n t L e v e l > 1 < / I n d e n t L e v e l > < T i t l e > B e n e f i t s   & a m p ;   A r c h i t e c t u r e   o f   I o T < / T i t l e > < S e c t i o n I n d e x > 0 < / S e c t i o n I n d e x > < S l i d e I n d e x > 6 < / S l i d e I n d e x > < C h i l d A g e n d a / > < c o n t e n t S l i d e s > < i n t > 3 5 6 < / i n t > < i n t > 3 5 8 < / i n t > < / c o n t e n t S l i d e s > < / A g e n d a S l i d e > 
</file>

<file path=customXml/item5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 d e e 0 6 6 1 8 - c 8 4 9 - 4 6 8 0 - b e 4 b - d 5 c f d c b 7 2 f 7 1 < / S l i d e G U I D > < P a r e n t G U I D > 4 5 c 7 e 2 d 0 - 4 f e 6 - 4 0 3 8 - b 2 c 3 - 4 e 9 0 b e 1 b 7 6 0 a < / P a r e n t G U I D > < h a s D a t a > f a l s e < / h a s D a t a > < P o s i t i o n > 3 < / P o s i t i o n > < I n d e n t L e v e l > 2 < / I n d e n t L e v e l > < T i t l e > D e t e c t i n g   w i n d   s p e e d   u s i n g   2   b a r o m e t r i c   P r e s s u r e   S e n s o r < / T i t l e > < S e c t i o n I n d e x > 0 < / S e c t i o n I n d e x > < S l i d e I n d e x > 1 3 < / S l i d e I n d e x > < C h i l d A g e n d a / > < c o n t e n t S l i d e s / > < / A g e n d a S l i d e > 
</file>

<file path=customXml/item6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 c e b f 9 8 4 2 - b 0 a a - 4 2 a c - a a 9 c - 3 2 6 5 8 8 1 8 7 8 c 5 < / S l i d e G U I D > < P a r e n t G U I D > 4 5 c 7 e 2 d 0 - 4 f e 6 - 4 0 3 8 - b 2 c 3 - 4 e 9 0 b e 1 b 7 6 0 a < / P a r e n t G U I D > < h a s D a t a > f a l s e < / h a s D a t a > < P o s i t i o n > 2 < / P o s i t i o n > < I n d e n t L e v e l > 2 < / I n d e n t L e v e l > < T i t l e > G e s t u r e   r e c o g n i t i o n   u s i n g   M a g n e t i c   S e n s o r < / T i t l e > < S e c t i o n I n d e x > 0 < / S e c t i o n I n d e x > < S l i d e I n d e x > 1 2 < / S l i d e I n d e x > < C h i l d A g e n d a / > < c o n t e n t S l i d e s / > < / A g e n d a S l i d e > 
</file>

<file path=customXml/item7.xml>��< ? x m l   v e r s i o n = " 1 . 0 "   e n c o d i n g = " u t f - 1 6 " ? > < A g e n d a S l i d e   x m l n s : a g e n d a = " u r n : i f x - p o w e r p o i n t - a g e n d a " > < S e c t i o n > 0 < / S e c t i o n > < A g e n d a G U I D > d 6 2 6 c b f 5 - 9 5 b 2 - 4 5 f d - b 5 9 d - e 3 0 3 d 8 7 f 0 a 8 2 < / A g e n d a G U I D > < S l i d e G U I D > b 9 c 4 2 b 5 5 - 9 b 1 a - 4 7 e 2 - 8 d d e - 6 7 9 c d 6 9 5 f a 6 2 < / S l i d e G U I D > < P a r e n t G U I D > 4 5 c 7 e 2 d 0 - 4 f e 6 - 4 0 3 8 - b 2 c 3 - 4 e 9 0 b e 1 b 7 6 0 a < / P a r e n t G U I D > < h a s D a t a > f a l s e < / h a s D a t a > < P o s i t i o n > 4 < / P o s i t i o n > < I n d e n t L e v e l > 2 < / I n d e n t L e v e l > < T i t l e > P l a t f o r m   f o r   e x c h a n g i n g   k n o w l e d g e < / T i t l e > < S e c t i o n I n d e x > 0 < / S e c t i o n I n d e x > < S l i d e I n d e x > 1 4 < / S l i d e I n d e x > < C h i l d A g e n d a / > < c o n t e n t S l i d e s > < i n t > 3 2 9 < / i n t > < / c o n t e n t S l i d e s > < / A g e n d a S l i d e > 
</file>

<file path=customXml/item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9.xml>��< ? x m l   v e r s i o n = " 1 . 0 "   e n c o d i n g = " u t f - 1 6 " ? > < A g e n d a S l i d e   x m l n s : a g e n d a = " u r n : i f x - p o w e r p o i n t - a g e n d a " > < S e c t i o n > 2 < / S e c t i o n > < A g e n d a G U I D > d 6 2 6 c b f 5 - 9 5 b 2 - 4 5 f d - b 5 9 d - e 3 0 3 d 8 7 f 0 a 8 2 < / A g e n d a G U I D > < S l i d e G U I D > b f 7 d 2 6 7 4 - d 0 5 0 - 4 a a 5 - b 1 c 5 - b 1 f b d a e 8 2 a 6 b < / S l i d e G U I D > < S e c t i o n I D > { 5 7 C D D 0 4 8 - 3 3 5 6 - 4 D 2 E - A E 0 8 - 4 1 1 6 F 5 3 4 8 4 E 7 } < / S e c t i o n I D > < h a s D a t a > f a l s e < / h a s D a t a > < P o s i t i o n > 1 < / P o s i t i o n > < I n d e n t L e v e l > 1 < / I n d e n t L e v e l > < T i t l e > I o T < / T i t l e > < S e c t i o n I n d e x > 0 < / S e c t i o n I n d e x > < S l i d e I n d e x > 5 < / S l i d e I n d e x > < C h i l d A g e n d a / > < c o n t e n t S l i d e s > < i n t > 3 2 7 < / i n t > < / c o n t e n t S l i d e s > < / A g e n d a S l i d e > 
</file>

<file path=customXml/itemProps1.xml><?xml version="1.0" encoding="utf-8"?>
<ds:datastoreItem xmlns:ds="http://schemas.openxmlformats.org/officeDocument/2006/customXml" ds:itemID="{B569FB9C-D459-4952-8951-C5197FB5103D}">
  <ds:schemaRefs>
    <ds:schemaRef ds:uri="urn:ifx-powerpoint-agenda"/>
  </ds:schemaRefs>
</ds:datastoreItem>
</file>

<file path=customXml/itemProps10.xml><?xml version="1.0" encoding="utf-8"?>
<ds:datastoreItem xmlns:ds="http://schemas.openxmlformats.org/officeDocument/2006/customXml" ds:itemID="{AC80F295-ABC0-4443-B694-35A50B331017}">
  <ds:schemaRefs>
    <ds:schemaRef ds:uri="urn:ifx-powerpoint-agenda"/>
  </ds:schemaRefs>
</ds:datastoreItem>
</file>

<file path=customXml/itemProps11.xml><?xml version="1.0" encoding="utf-8"?>
<ds:datastoreItem xmlns:ds="http://schemas.openxmlformats.org/officeDocument/2006/customXml" ds:itemID="{A0FBEFC3-7F8E-4A9C-82F7-3063B0B90244}">
  <ds:schemaRefs>
    <ds:schemaRef ds:uri="urn:ifx-powerpoint-agenda"/>
  </ds:schemaRefs>
</ds:datastoreItem>
</file>

<file path=customXml/itemProps12.xml><?xml version="1.0" encoding="utf-8"?>
<ds:datastoreItem xmlns:ds="http://schemas.openxmlformats.org/officeDocument/2006/customXml" ds:itemID="{7976204D-A991-4C3B-A4F5-2D1B3D78D791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13.xml><?xml version="1.0" encoding="utf-8"?>
<ds:datastoreItem xmlns:ds="http://schemas.openxmlformats.org/officeDocument/2006/customXml" ds:itemID="{A519292D-3EC6-4A32-AA3C-DFECCA244781}">
  <ds:schemaRefs>
    <ds:schemaRef ds:uri="http://schemas.microsoft.com/vsto"/>
  </ds:schemaRefs>
</ds:datastoreItem>
</file>

<file path=customXml/itemProps14.xml><?xml version="1.0" encoding="utf-8"?>
<ds:datastoreItem xmlns:ds="http://schemas.openxmlformats.org/officeDocument/2006/customXml" ds:itemID="{5CC99513-DA33-4932-9686-3303EF226F83}">
  <ds:schemaRefs>
    <ds:schemaRef ds:uri="urn:ifx-powerpoint-agenda"/>
  </ds:schemaRefs>
</ds:datastoreItem>
</file>

<file path=customXml/itemProps15.xml><?xml version="1.0" encoding="utf-8"?>
<ds:datastoreItem xmlns:ds="http://schemas.openxmlformats.org/officeDocument/2006/customXml" ds:itemID="{A76FB43D-8FB6-49E1-9082-7464B53A3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16.xml><?xml version="1.0" encoding="utf-8"?>
<ds:datastoreItem xmlns:ds="http://schemas.openxmlformats.org/officeDocument/2006/customXml" ds:itemID="{ABCD1D66-CC4F-4A60-9CC1-93AD6DBF0EFE}">
  <ds:schemaRefs>
    <ds:schemaRef ds:uri="urn:ifx-powerpoint-agenda"/>
  </ds:schemaRefs>
</ds:datastoreItem>
</file>

<file path=customXml/itemProps2.xml><?xml version="1.0" encoding="utf-8"?>
<ds:datastoreItem xmlns:ds="http://schemas.openxmlformats.org/officeDocument/2006/customXml" ds:itemID="{C0E2492E-8DF8-4332-9673-8301F33E1FD0}">
  <ds:schemaRefs>
    <ds:schemaRef ds:uri="urn:ifx-powerpoint-agenda"/>
  </ds:schemaRefs>
</ds:datastoreItem>
</file>

<file path=customXml/itemProps3.xml><?xml version="1.0" encoding="utf-8"?>
<ds:datastoreItem xmlns:ds="http://schemas.openxmlformats.org/officeDocument/2006/customXml" ds:itemID="{C6D5BB2D-FB3E-4B95-9FC7-2F0D1ACEB82D}">
  <ds:schemaRefs>
    <ds:schemaRef ds:uri="urn:ifx-powerpoint-agenda"/>
  </ds:schemaRefs>
</ds:datastoreItem>
</file>

<file path=customXml/itemProps4.xml><?xml version="1.0" encoding="utf-8"?>
<ds:datastoreItem xmlns:ds="http://schemas.openxmlformats.org/officeDocument/2006/customXml" ds:itemID="{CD984881-D19B-485E-92FF-DAD7871B2D5E}">
  <ds:schemaRefs>
    <ds:schemaRef ds:uri="urn:ifx-powerpoint-agenda"/>
  </ds:schemaRefs>
</ds:datastoreItem>
</file>

<file path=customXml/itemProps5.xml><?xml version="1.0" encoding="utf-8"?>
<ds:datastoreItem xmlns:ds="http://schemas.openxmlformats.org/officeDocument/2006/customXml" ds:itemID="{22DAB606-AF5B-4BBF-B3E8-C2745CA4FA62}">
  <ds:schemaRefs>
    <ds:schemaRef ds:uri="urn:ifx-powerpoint-agenda"/>
  </ds:schemaRefs>
</ds:datastoreItem>
</file>

<file path=customXml/itemProps6.xml><?xml version="1.0" encoding="utf-8"?>
<ds:datastoreItem xmlns:ds="http://schemas.openxmlformats.org/officeDocument/2006/customXml" ds:itemID="{B54801ED-FAC2-4431-B8DE-C79A80C9E5AF}">
  <ds:schemaRefs>
    <ds:schemaRef ds:uri="urn:ifx-powerpoint-agenda"/>
  </ds:schemaRefs>
</ds:datastoreItem>
</file>

<file path=customXml/itemProps7.xml><?xml version="1.0" encoding="utf-8"?>
<ds:datastoreItem xmlns:ds="http://schemas.openxmlformats.org/officeDocument/2006/customXml" ds:itemID="{FFB74612-6233-4F83-B4D3-EAE570FC8205}">
  <ds:schemaRefs>
    <ds:schemaRef ds:uri="urn:ifx-powerpoint-agenda"/>
  </ds:schemaRefs>
</ds:datastoreItem>
</file>

<file path=customXml/itemProps8.xml><?xml version="1.0" encoding="utf-8"?>
<ds:datastoreItem xmlns:ds="http://schemas.openxmlformats.org/officeDocument/2006/customXml" ds:itemID="{A99F0019-662E-4133-B0B2-AF5D57276C40}">
  <ds:schemaRefs>
    <ds:schemaRef ds:uri="http://schemas.microsoft.com/sharepoint/v3/contenttype/forms"/>
  </ds:schemaRefs>
</ds:datastoreItem>
</file>

<file path=customXml/itemProps9.xml><?xml version="1.0" encoding="utf-8"?>
<ds:datastoreItem xmlns:ds="http://schemas.openxmlformats.org/officeDocument/2006/customXml" ds:itemID="{C28F5ED8-15A6-4E6A-ACA9-6A76C0D139F1}">
  <ds:schemaRefs>
    <ds:schemaRef ds:uri="urn:ifx-powerpoint-agend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2100</Words>
  <Application>Microsoft Office PowerPoint</Application>
  <PresentationFormat>On-screen Show (16:9)</PresentationFormat>
  <Paragraphs>460</Paragraphs>
  <Slides>34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Helvetica Neue</vt:lpstr>
      <vt:lpstr>Times New Roman</vt:lpstr>
      <vt:lpstr>Verdana</vt:lpstr>
      <vt:lpstr>Wingdings</vt:lpstr>
      <vt:lpstr>IFX_Template_2015_16_9</vt:lpstr>
      <vt:lpstr>blank</vt:lpstr>
      <vt:lpstr>1_blank</vt:lpstr>
      <vt:lpstr>Infineon &amp; Raspberry pi in IoT</vt:lpstr>
      <vt:lpstr>Agenda</vt:lpstr>
      <vt:lpstr>Agenda</vt:lpstr>
      <vt:lpstr>Agenda</vt:lpstr>
      <vt:lpstr>IoT (Internet of Things)</vt:lpstr>
      <vt:lpstr>Agenda</vt:lpstr>
      <vt:lpstr>Benefits of IoT</vt:lpstr>
      <vt:lpstr>5 Layer architecture</vt:lpstr>
      <vt:lpstr>Agenda</vt:lpstr>
      <vt:lpstr>Raspberry Pi</vt:lpstr>
      <vt:lpstr>Raspberry Pi</vt:lpstr>
      <vt:lpstr>Possibilities with Raspberry Pi</vt:lpstr>
      <vt:lpstr>Agenda</vt:lpstr>
      <vt:lpstr>Infineon &amp; Raspberry Pi in IoT </vt:lpstr>
      <vt:lpstr>Hardware and software blocks of ecosystem(current)</vt:lpstr>
      <vt:lpstr>Benefit of using Raspberry pi </vt:lpstr>
      <vt:lpstr>Benefit of using Raspberry pi</vt:lpstr>
      <vt:lpstr>Agenda</vt:lpstr>
      <vt:lpstr>Shield2Go Adapter for Raspberry Pi</vt:lpstr>
      <vt:lpstr>Advantage of Adapter</vt:lpstr>
      <vt:lpstr>Sensors compatible with Raspberry pi</vt:lpstr>
      <vt:lpstr>Agenda</vt:lpstr>
      <vt:lpstr>Agenda</vt:lpstr>
      <vt:lpstr>Egg catcher game</vt:lpstr>
      <vt:lpstr>Agenda</vt:lpstr>
      <vt:lpstr>Gesture recognition</vt:lpstr>
      <vt:lpstr>Output</vt:lpstr>
      <vt:lpstr>Agenda</vt:lpstr>
      <vt:lpstr>Wind speed measurement with two  barometric Pressure sensors</vt:lpstr>
      <vt:lpstr>Agenda</vt:lpstr>
      <vt:lpstr>Gitter</vt:lpstr>
      <vt:lpstr>Important links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2018-07-18T08:33:48Z</dcterms:created>
  <dcterms:modified xsi:type="dcterms:W3CDTF">2020-09-10T13:56:33Z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fidentialityMarking">
    <vt:lpwstr>restricted</vt:lpwstr>
  </property>
  <property fmtid="{D5CDD505-2E9C-101B-9397-08002B2CF9AE}" pid="3" name="AdditionalMarking">
    <vt:lpwstr/>
  </property>
  <property fmtid="{D5CDD505-2E9C-101B-9397-08002B2CF9AE}" pid="4" name="DocumentID">
    <vt:lpwstr/>
  </property>
  <property fmtid="{D5CDD505-2E9C-101B-9397-08002B2CF9AE}" pid="5" name="DocumentVersion">
    <vt:lpwstr/>
  </property>
  <property fmtid="{D5CDD505-2E9C-101B-9397-08002B2CF9AE}" pid="6" name="Proprietary">
    <vt:lpwstr/>
  </property>
  <property fmtid="{D5CDD505-2E9C-101B-9397-08002B2CF9AE}" pid="7" name="TemplateVersion">
    <vt:lpwstr>v.02.00.01-2016-05-01</vt:lpwstr>
  </property>
  <property fmtid="{D5CDD505-2E9C-101B-9397-08002B2CF9AE}" pid="8" name="TemplateCompany">
    <vt:lpwstr>IFX</vt:lpwstr>
  </property>
  <property fmtid="{D5CDD505-2E9C-101B-9397-08002B2CF9AE}" pid="9" name="ContentTypeId">
    <vt:lpwstr>0x01010005A20C18E14D04489B26ED28FEB4B3D4</vt:lpwstr>
  </property>
  <property fmtid="{D5CDD505-2E9C-101B-9397-08002B2CF9AE}" pid="10" name="AgendaXMLId">
    <vt:lpwstr>{A519292D-3EC6-4A32-AA3C-DFECCA244781}</vt:lpwstr>
  </property>
</Properties>
</file>